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57" r:id="rId3"/>
    <p:sldId id="258" r:id="rId4"/>
    <p:sldId id="264" r:id="rId5"/>
    <p:sldId id="263" r:id="rId6"/>
    <p:sldId id="265" r:id="rId7"/>
    <p:sldId id="259" r:id="rId8"/>
    <p:sldId id="260" r:id="rId9"/>
    <p:sldId id="261" r:id="rId10"/>
    <p:sldId id="262"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1" autoAdjust="0"/>
    <p:restoredTop sz="94660"/>
  </p:normalViewPr>
  <p:slideViewPr>
    <p:cSldViewPr snapToGrid="0">
      <p:cViewPr varScale="1">
        <p:scale>
          <a:sx n="79" d="100"/>
          <a:sy n="79" d="100"/>
        </p:scale>
        <p:origin x="72"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83302C-F46A-49E4-81E8-BD47629FFE87}"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7154B5D-14FF-4BE6-9F79-D984D1BD1831}">
      <dgm:prSet/>
      <dgm:spPr/>
      <dgm:t>
        <a:bodyPr/>
        <a:lstStyle/>
        <a:p>
          <a:r>
            <a:rPr lang="en-US"/>
            <a:t>Keep Systems and Software Updated</a:t>
          </a:r>
        </a:p>
      </dgm:t>
    </dgm:pt>
    <dgm:pt modelId="{93FAF67C-3295-4988-B3A0-70390D7C1223}" type="parTrans" cxnId="{9D521ECC-998C-429B-8D19-6B1BD12CADFF}">
      <dgm:prSet/>
      <dgm:spPr/>
      <dgm:t>
        <a:bodyPr/>
        <a:lstStyle/>
        <a:p>
          <a:endParaRPr lang="en-US"/>
        </a:p>
      </dgm:t>
    </dgm:pt>
    <dgm:pt modelId="{398930CE-FE1F-4683-B42E-53B5FF1CBDF8}" type="sibTrans" cxnId="{9D521ECC-998C-429B-8D19-6B1BD12CADFF}">
      <dgm:prSet/>
      <dgm:spPr/>
      <dgm:t>
        <a:bodyPr/>
        <a:lstStyle/>
        <a:p>
          <a:endParaRPr lang="en-US"/>
        </a:p>
      </dgm:t>
    </dgm:pt>
    <dgm:pt modelId="{F778739C-FBBC-4504-8342-3C2867D85619}">
      <dgm:prSet/>
      <dgm:spPr/>
      <dgm:t>
        <a:bodyPr/>
        <a:lstStyle/>
        <a:p>
          <a:r>
            <a:rPr lang="en-US"/>
            <a:t>Enable and Configure a Firewall</a:t>
          </a:r>
        </a:p>
      </dgm:t>
    </dgm:pt>
    <dgm:pt modelId="{3D522D63-24FF-4103-B713-63353B430EF9}" type="parTrans" cxnId="{53BC281C-1267-4EDD-80D0-10E7A1F23C52}">
      <dgm:prSet/>
      <dgm:spPr/>
      <dgm:t>
        <a:bodyPr/>
        <a:lstStyle/>
        <a:p>
          <a:endParaRPr lang="en-US"/>
        </a:p>
      </dgm:t>
    </dgm:pt>
    <dgm:pt modelId="{148E017F-C977-4D7C-A8F2-8C17F98E0AA9}" type="sibTrans" cxnId="{53BC281C-1267-4EDD-80D0-10E7A1F23C52}">
      <dgm:prSet/>
      <dgm:spPr/>
      <dgm:t>
        <a:bodyPr/>
        <a:lstStyle/>
        <a:p>
          <a:endParaRPr lang="en-US"/>
        </a:p>
      </dgm:t>
    </dgm:pt>
    <dgm:pt modelId="{CB73E807-0339-4E1B-A0F5-8EEBF5B3775E}">
      <dgm:prSet/>
      <dgm:spPr/>
      <dgm:t>
        <a:bodyPr/>
        <a:lstStyle/>
        <a:p>
          <a:r>
            <a:rPr lang="en-US"/>
            <a:t>Secure Remote Access</a:t>
          </a:r>
        </a:p>
      </dgm:t>
    </dgm:pt>
    <dgm:pt modelId="{52568C22-17B4-452E-8007-0452AE70B0F5}" type="parTrans" cxnId="{690940C0-A96F-4AD3-B9BC-E8ED2C871F9A}">
      <dgm:prSet/>
      <dgm:spPr/>
      <dgm:t>
        <a:bodyPr/>
        <a:lstStyle/>
        <a:p>
          <a:endParaRPr lang="en-US"/>
        </a:p>
      </dgm:t>
    </dgm:pt>
    <dgm:pt modelId="{056DF044-92D8-4B21-A318-2A1A8E806511}" type="sibTrans" cxnId="{690940C0-A96F-4AD3-B9BC-E8ED2C871F9A}">
      <dgm:prSet/>
      <dgm:spPr/>
      <dgm:t>
        <a:bodyPr/>
        <a:lstStyle/>
        <a:p>
          <a:endParaRPr lang="en-US"/>
        </a:p>
      </dgm:t>
    </dgm:pt>
    <dgm:pt modelId="{2F509EAF-F26A-44A9-B4A2-489D827F908A}">
      <dgm:prSet/>
      <dgm:spPr/>
      <dgm:t>
        <a:bodyPr/>
        <a:lstStyle/>
        <a:p>
          <a:r>
            <a:rPr lang="en-US"/>
            <a:t>Implement Regular Security Audits and Monitoring</a:t>
          </a:r>
        </a:p>
      </dgm:t>
    </dgm:pt>
    <dgm:pt modelId="{A6644B2B-579A-43EF-BD0B-36E9BB98280D}" type="parTrans" cxnId="{DA796673-7BEA-43E6-8955-0997AC99AF19}">
      <dgm:prSet/>
      <dgm:spPr/>
      <dgm:t>
        <a:bodyPr/>
        <a:lstStyle/>
        <a:p>
          <a:endParaRPr lang="en-US"/>
        </a:p>
      </dgm:t>
    </dgm:pt>
    <dgm:pt modelId="{1ACED9DC-A8BA-446B-92CB-ED121621A14C}" type="sibTrans" cxnId="{DA796673-7BEA-43E6-8955-0997AC99AF19}">
      <dgm:prSet/>
      <dgm:spPr/>
      <dgm:t>
        <a:bodyPr/>
        <a:lstStyle/>
        <a:p>
          <a:endParaRPr lang="en-US"/>
        </a:p>
      </dgm:t>
    </dgm:pt>
    <dgm:pt modelId="{D827DF43-A1B2-4531-A82C-6F8269A2D8D1}">
      <dgm:prSet/>
      <dgm:spPr/>
      <dgm:t>
        <a:bodyPr/>
        <a:lstStyle/>
        <a:p>
          <a:r>
            <a:rPr lang="en-US"/>
            <a:t>Implement Security Policies and Training</a:t>
          </a:r>
        </a:p>
      </dgm:t>
    </dgm:pt>
    <dgm:pt modelId="{08BAE636-8AE1-49F3-90D6-0CB30ACA01A4}" type="parTrans" cxnId="{0110668C-DBF9-4085-B9C3-84683D6C2607}">
      <dgm:prSet/>
      <dgm:spPr/>
      <dgm:t>
        <a:bodyPr/>
        <a:lstStyle/>
        <a:p>
          <a:endParaRPr lang="en-US"/>
        </a:p>
      </dgm:t>
    </dgm:pt>
    <dgm:pt modelId="{0E0B7130-5CD5-47D3-BAF5-B61489B7EC89}" type="sibTrans" cxnId="{0110668C-DBF9-4085-B9C3-84683D6C2607}">
      <dgm:prSet/>
      <dgm:spPr/>
      <dgm:t>
        <a:bodyPr/>
        <a:lstStyle/>
        <a:p>
          <a:endParaRPr lang="en-US"/>
        </a:p>
      </dgm:t>
    </dgm:pt>
    <dgm:pt modelId="{773D572A-8B3D-447F-88AF-DE067ED8622E}">
      <dgm:prSet/>
      <dgm:spPr/>
      <dgm:t>
        <a:bodyPr/>
        <a:lstStyle/>
        <a:p>
          <a:r>
            <a:rPr lang="en-US"/>
            <a:t>Regular Backups and Disaster Recovery</a:t>
          </a:r>
        </a:p>
      </dgm:t>
    </dgm:pt>
    <dgm:pt modelId="{D691872C-79F3-4211-8C94-16B74DC10DA4}" type="parTrans" cxnId="{032A0903-2D7D-4961-927A-C8A821CE40D1}">
      <dgm:prSet/>
      <dgm:spPr/>
      <dgm:t>
        <a:bodyPr/>
        <a:lstStyle/>
        <a:p>
          <a:endParaRPr lang="en-US"/>
        </a:p>
      </dgm:t>
    </dgm:pt>
    <dgm:pt modelId="{91B5092E-6BB3-4CD0-AB46-A9620C5D11B9}" type="sibTrans" cxnId="{032A0903-2D7D-4961-927A-C8A821CE40D1}">
      <dgm:prSet/>
      <dgm:spPr/>
      <dgm:t>
        <a:bodyPr/>
        <a:lstStyle/>
        <a:p>
          <a:endParaRPr lang="en-US"/>
        </a:p>
      </dgm:t>
    </dgm:pt>
    <dgm:pt modelId="{58B3B354-882F-4C5B-9048-AC57F909056D}" type="pres">
      <dgm:prSet presAssocID="{5183302C-F46A-49E4-81E8-BD47629FFE87}" presName="root" presStyleCnt="0">
        <dgm:presLayoutVars>
          <dgm:dir/>
          <dgm:resizeHandles val="exact"/>
        </dgm:presLayoutVars>
      </dgm:prSet>
      <dgm:spPr/>
    </dgm:pt>
    <dgm:pt modelId="{0FB2AF6A-9989-40D0-8955-919849AC7EEB}" type="pres">
      <dgm:prSet presAssocID="{E7154B5D-14FF-4BE6-9F79-D984D1BD1831}" presName="compNode" presStyleCnt="0"/>
      <dgm:spPr/>
    </dgm:pt>
    <dgm:pt modelId="{5D1736CD-D15B-4844-8C8F-C6644D33BB56}" type="pres">
      <dgm:prSet presAssocID="{E7154B5D-14FF-4BE6-9F79-D984D1BD1831}"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66581E4B-7F9B-49BD-9A67-7EEAB9D9D21B}" type="pres">
      <dgm:prSet presAssocID="{E7154B5D-14FF-4BE6-9F79-D984D1BD1831}" presName="spaceRect" presStyleCnt="0"/>
      <dgm:spPr/>
    </dgm:pt>
    <dgm:pt modelId="{5B98EB16-B7EC-47F8-9687-5C37E677F1ED}" type="pres">
      <dgm:prSet presAssocID="{E7154B5D-14FF-4BE6-9F79-D984D1BD1831}" presName="textRect" presStyleLbl="revTx" presStyleIdx="0" presStyleCnt="6">
        <dgm:presLayoutVars>
          <dgm:chMax val="1"/>
          <dgm:chPref val="1"/>
        </dgm:presLayoutVars>
      </dgm:prSet>
      <dgm:spPr/>
    </dgm:pt>
    <dgm:pt modelId="{A909A43E-6D48-4051-9ACD-FB6A3909E6BB}" type="pres">
      <dgm:prSet presAssocID="{398930CE-FE1F-4683-B42E-53B5FF1CBDF8}" presName="sibTrans" presStyleCnt="0"/>
      <dgm:spPr/>
    </dgm:pt>
    <dgm:pt modelId="{36FDCF74-FC84-4605-A5BE-C15D4EFC7926}" type="pres">
      <dgm:prSet presAssocID="{F778739C-FBBC-4504-8342-3C2867D85619}" presName="compNode" presStyleCnt="0"/>
      <dgm:spPr/>
    </dgm:pt>
    <dgm:pt modelId="{AB9D3DC0-258B-4B9F-B6A1-4D6ED4990BD2}" type="pres">
      <dgm:prSet presAssocID="{F778739C-FBBC-4504-8342-3C2867D8561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DCBA1AFB-26F0-4117-BEE3-642BC30537E9}" type="pres">
      <dgm:prSet presAssocID="{F778739C-FBBC-4504-8342-3C2867D85619}" presName="spaceRect" presStyleCnt="0"/>
      <dgm:spPr/>
    </dgm:pt>
    <dgm:pt modelId="{DE14305D-9C31-4491-A7E6-331A6F9866AF}" type="pres">
      <dgm:prSet presAssocID="{F778739C-FBBC-4504-8342-3C2867D85619}" presName="textRect" presStyleLbl="revTx" presStyleIdx="1" presStyleCnt="6">
        <dgm:presLayoutVars>
          <dgm:chMax val="1"/>
          <dgm:chPref val="1"/>
        </dgm:presLayoutVars>
      </dgm:prSet>
      <dgm:spPr/>
    </dgm:pt>
    <dgm:pt modelId="{3301C2A4-97E3-41C2-84E0-C0DA3D5909EB}" type="pres">
      <dgm:prSet presAssocID="{148E017F-C977-4D7C-A8F2-8C17F98E0AA9}" presName="sibTrans" presStyleCnt="0"/>
      <dgm:spPr/>
    </dgm:pt>
    <dgm:pt modelId="{4362CDD8-B949-4BFC-8AA0-C7DCF018FC0A}" type="pres">
      <dgm:prSet presAssocID="{CB73E807-0339-4E1B-A0F5-8EEBF5B3775E}" presName="compNode" presStyleCnt="0"/>
      <dgm:spPr/>
    </dgm:pt>
    <dgm:pt modelId="{2CA91B3B-E710-479D-977F-8E9977BBCA5F}" type="pres">
      <dgm:prSet presAssocID="{CB73E807-0339-4E1B-A0F5-8EEBF5B3775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7939B4A9-B31E-436A-9F7B-40885F720238}" type="pres">
      <dgm:prSet presAssocID="{CB73E807-0339-4E1B-A0F5-8EEBF5B3775E}" presName="spaceRect" presStyleCnt="0"/>
      <dgm:spPr/>
    </dgm:pt>
    <dgm:pt modelId="{2BB93914-1E99-44CD-862E-B22A7B55AEDC}" type="pres">
      <dgm:prSet presAssocID="{CB73E807-0339-4E1B-A0F5-8EEBF5B3775E}" presName="textRect" presStyleLbl="revTx" presStyleIdx="2" presStyleCnt="6">
        <dgm:presLayoutVars>
          <dgm:chMax val="1"/>
          <dgm:chPref val="1"/>
        </dgm:presLayoutVars>
      </dgm:prSet>
      <dgm:spPr/>
    </dgm:pt>
    <dgm:pt modelId="{EEAAA634-37CE-46C8-8DE1-530335902116}" type="pres">
      <dgm:prSet presAssocID="{056DF044-92D8-4B21-A318-2A1A8E806511}" presName="sibTrans" presStyleCnt="0"/>
      <dgm:spPr/>
    </dgm:pt>
    <dgm:pt modelId="{BF5B25CF-5D98-4F1A-A4A2-E367DAF77611}" type="pres">
      <dgm:prSet presAssocID="{2F509EAF-F26A-44A9-B4A2-489D827F908A}" presName="compNode" presStyleCnt="0"/>
      <dgm:spPr/>
    </dgm:pt>
    <dgm:pt modelId="{C0BBD293-E4FD-4F59-B33E-CC9D6C416FDA}" type="pres">
      <dgm:prSet presAssocID="{2F509EAF-F26A-44A9-B4A2-489D827F908A}"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20181EA3-93CA-4011-9173-5541B3993738}" type="pres">
      <dgm:prSet presAssocID="{2F509EAF-F26A-44A9-B4A2-489D827F908A}" presName="spaceRect" presStyleCnt="0"/>
      <dgm:spPr/>
    </dgm:pt>
    <dgm:pt modelId="{2198FB65-D7C2-4158-A433-08907DF4DF6D}" type="pres">
      <dgm:prSet presAssocID="{2F509EAF-F26A-44A9-B4A2-489D827F908A}" presName="textRect" presStyleLbl="revTx" presStyleIdx="3" presStyleCnt="6">
        <dgm:presLayoutVars>
          <dgm:chMax val="1"/>
          <dgm:chPref val="1"/>
        </dgm:presLayoutVars>
      </dgm:prSet>
      <dgm:spPr/>
    </dgm:pt>
    <dgm:pt modelId="{96065F26-16F5-4B43-ADD8-6D3B11610BDD}" type="pres">
      <dgm:prSet presAssocID="{1ACED9DC-A8BA-446B-92CB-ED121621A14C}" presName="sibTrans" presStyleCnt="0"/>
      <dgm:spPr/>
    </dgm:pt>
    <dgm:pt modelId="{3745D0F5-0900-4745-9A79-E37924A6B9DA}" type="pres">
      <dgm:prSet presAssocID="{D827DF43-A1B2-4531-A82C-6F8269A2D8D1}" presName="compNode" presStyleCnt="0"/>
      <dgm:spPr/>
    </dgm:pt>
    <dgm:pt modelId="{8EBC826A-861B-4F0D-8C6C-908B13CD3082}" type="pres">
      <dgm:prSet presAssocID="{D827DF43-A1B2-4531-A82C-6F8269A2D8D1}"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BD6A8C1B-F171-47EB-BFE2-051158DF173A}" type="pres">
      <dgm:prSet presAssocID="{D827DF43-A1B2-4531-A82C-6F8269A2D8D1}" presName="spaceRect" presStyleCnt="0"/>
      <dgm:spPr/>
    </dgm:pt>
    <dgm:pt modelId="{59EDD401-15A5-47E4-B2FE-CA8C3357112F}" type="pres">
      <dgm:prSet presAssocID="{D827DF43-A1B2-4531-A82C-6F8269A2D8D1}" presName="textRect" presStyleLbl="revTx" presStyleIdx="4" presStyleCnt="6">
        <dgm:presLayoutVars>
          <dgm:chMax val="1"/>
          <dgm:chPref val="1"/>
        </dgm:presLayoutVars>
      </dgm:prSet>
      <dgm:spPr/>
    </dgm:pt>
    <dgm:pt modelId="{A8BEE88B-09D9-46BE-B283-3D67FDFBAD36}" type="pres">
      <dgm:prSet presAssocID="{0E0B7130-5CD5-47D3-BAF5-B61489B7EC89}" presName="sibTrans" presStyleCnt="0"/>
      <dgm:spPr/>
    </dgm:pt>
    <dgm:pt modelId="{6FB37FDF-9EC4-4956-85D2-638ED75ED737}" type="pres">
      <dgm:prSet presAssocID="{773D572A-8B3D-447F-88AF-DE067ED8622E}" presName="compNode" presStyleCnt="0"/>
      <dgm:spPr/>
    </dgm:pt>
    <dgm:pt modelId="{3E773F4D-2E67-416E-B444-FAEF8E136A87}" type="pres">
      <dgm:prSet presAssocID="{773D572A-8B3D-447F-88AF-DE067ED8622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atabase"/>
        </a:ext>
      </dgm:extLst>
    </dgm:pt>
    <dgm:pt modelId="{8AE91773-4596-4C9B-85D3-8D8A88D7C7A9}" type="pres">
      <dgm:prSet presAssocID="{773D572A-8B3D-447F-88AF-DE067ED8622E}" presName="spaceRect" presStyleCnt="0"/>
      <dgm:spPr/>
    </dgm:pt>
    <dgm:pt modelId="{E30E648A-C4D2-43BE-8C78-47F5C1557A4A}" type="pres">
      <dgm:prSet presAssocID="{773D572A-8B3D-447F-88AF-DE067ED8622E}" presName="textRect" presStyleLbl="revTx" presStyleIdx="5" presStyleCnt="6">
        <dgm:presLayoutVars>
          <dgm:chMax val="1"/>
          <dgm:chPref val="1"/>
        </dgm:presLayoutVars>
      </dgm:prSet>
      <dgm:spPr/>
    </dgm:pt>
  </dgm:ptLst>
  <dgm:cxnLst>
    <dgm:cxn modelId="{032A0903-2D7D-4961-927A-C8A821CE40D1}" srcId="{5183302C-F46A-49E4-81E8-BD47629FFE87}" destId="{773D572A-8B3D-447F-88AF-DE067ED8622E}" srcOrd="5" destOrd="0" parTransId="{D691872C-79F3-4211-8C94-16B74DC10DA4}" sibTransId="{91B5092E-6BB3-4CD0-AB46-A9620C5D11B9}"/>
    <dgm:cxn modelId="{53BC281C-1267-4EDD-80D0-10E7A1F23C52}" srcId="{5183302C-F46A-49E4-81E8-BD47629FFE87}" destId="{F778739C-FBBC-4504-8342-3C2867D85619}" srcOrd="1" destOrd="0" parTransId="{3D522D63-24FF-4103-B713-63353B430EF9}" sibTransId="{148E017F-C977-4D7C-A8F2-8C17F98E0AA9}"/>
    <dgm:cxn modelId="{5E4D111F-FF88-4E40-AC48-E456EFA4CC67}" type="presOf" srcId="{5183302C-F46A-49E4-81E8-BD47629FFE87}" destId="{58B3B354-882F-4C5B-9048-AC57F909056D}" srcOrd="0" destOrd="0" presId="urn:microsoft.com/office/officeart/2018/2/layout/IconLabelList"/>
    <dgm:cxn modelId="{132ACC2E-16C4-41D9-A011-28E1501578F6}" type="presOf" srcId="{E7154B5D-14FF-4BE6-9F79-D984D1BD1831}" destId="{5B98EB16-B7EC-47F8-9687-5C37E677F1ED}" srcOrd="0" destOrd="0" presId="urn:microsoft.com/office/officeart/2018/2/layout/IconLabelList"/>
    <dgm:cxn modelId="{791E103E-47E6-46C7-BFD0-CD7756F2D1CB}" type="presOf" srcId="{CB73E807-0339-4E1B-A0F5-8EEBF5B3775E}" destId="{2BB93914-1E99-44CD-862E-B22A7B55AEDC}" srcOrd="0" destOrd="0" presId="urn:microsoft.com/office/officeart/2018/2/layout/IconLabelList"/>
    <dgm:cxn modelId="{D68C3960-9147-4CF0-84E7-1F32F0C4D066}" type="presOf" srcId="{773D572A-8B3D-447F-88AF-DE067ED8622E}" destId="{E30E648A-C4D2-43BE-8C78-47F5C1557A4A}" srcOrd="0" destOrd="0" presId="urn:microsoft.com/office/officeart/2018/2/layout/IconLabelList"/>
    <dgm:cxn modelId="{B8936F49-7A8E-4BEE-B409-FD7153E0FF6A}" type="presOf" srcId="{2F509EAF-F26A-44A9-B4A2-489D827F908A}" destId="{2198FB65-D7C2-4158-A433-08907DF4DF6D}" srcOrd="0" destOrd="0" presId="urn:microsoft.com/office/officeart/2018/2/layout/IconLabelList"/>
    <dgm:cxn modelId="{DA796673-7BEA-43E6-8955-0997AC99AF19}" srcId="{5183302C-F46A-49E4-81E8-BD47629FFE87}" destId="{2F509EAF-F26A-44A9-B4A2-489D827F908A}" srcOrd="3" destOrd="0" parTransId="{A6644B2B-579A-43EF-BD0B-36E9BB98280D}" sibTransId="{1ACED9DC-A8BA-446B-92CB-ED121621A14C}"/>
    <dgm:cxn modelId="{FCE73F7E-6B74-4A47-B7CC-34160043204A}" type="presOf" srcId="{F778739C-FBBC-4504-8342-3C2867D85619}" destId="{DE14305D-9C31-4491-A7E6-331A6F9866AF}" srcOrd="0" destOrd="0" presId="urn:microsoft.com/office/officeart/2018/2/layout/IconLabelList"/>
    <dgm:cxn modelId="{0110668C-DBF9-4085-B9C3-84683D6C2607}" srcId="{5183302C-F46A-49E4-81E8-BD47629FFE87}" destId="{D827DF43-A1B2-4531-A82C-6F8269A2D8D1}" srcOrd="4" destOrd="0" parTransId="{08BAE636-8AE1-49F3-90D6-0CB30ACA01A4}" sibTransId="{0E0B7130-5CD5-47D3-BAF5-B61489B7EC89}"/>
    <dgm:cxn modelId="{941282B9-1367-48EB-9DB0-AEEFB98A796E}" type="presOf" srcId="{D827DF43-A1B2-4531-A82C-6F8269A2D8D1}" destId="{59EDD401-15A5-47E4-B2FE-CA8C3357112F}" srcOrd="0" destOrd="0" presId="urn:microsoft.com/office/officeart/2018/2/layout/IconLabelList"/>
    <dgm:cxn modelId="{690940C0-A96F-4AD3-B9BC-E8ED2C871F9A}" srcId="{5183302C-F46A-49E4-81E8-BD47629FFE87}" destId="{CB73E807-0339-4E1B-A0F5-8EEBF5B3775E}" srcOrd="2" destOrd="0" parTransId="{52568C22-17B4-452E-8007-0452AE70B0F5}" sibTransId="{056DF044-92D8-4B21-A318-2A1A8E806511}"/>
    <dgm:cxn modelId="{9D521ECC-998C-429B-8D19-6B1BD12CADFF}" srcId="{5183302C-F46A-49E4-81E8-BD47629FFE87}" destId="{E7154B5D-14FF-4BE6-9F79-D984D1BD1831}" srcOrd="0" destOrd="0" parTransId="{93FAF67C-3295-4988-B3A0-70390D7C1223}" sibTransId="{398930CE-FE1F-4683-B42E-53B5FF1CBDF8}"/>
    <dgm:cxn modelId="{473859B1-16B5-4FE8-898C-36870494E54C}" type="presParOf" srcId="{58B3B354-882F-4C5B-9048-AC57F909056D}" destId="{0FB2AF6A-9989-40D0-8955-919849AC7EEB}" srcOrd="0" destOrd="0" presId="urn:microsoft.com/office/officeart/2018/2/layout/IconLabelList"/>
    <dgm:cxn modelId="{DDDF2A97-3C4F-4481-9868-369FF8EA9CA4}" type="presParOf" srcId="{0FB2AF6A-9989-40D0-8955-919849AC7EEB}" destId="{5D1736CD-D15B-4844-8C8F-C6644D33BB56}" srcOrd="0" destOrd="0" presId="urn:microsoft.com/office/officeart/2018/2/layout/IconLabelList"/>
    <dgm:cxn modelId="{4C58EDC1-6F72-4E65-8C82-4DCDF9EA6B69}" type="presParOf" srcId="{0FB2AF6A-9989-40D0-8955-919849AC7EEB}" destId="{66581E4B-7F9B-49BD-9A67-7EEAB9D9D21B}" srcOrd="1" destOrd="0" presId="urn:microsoft.com/office/officeart/2018/2/layout/IconLabelList"/>
    <dgm:cxn modelId="{1DAA8789-FFCB-4B61-B6E9-075BC531D7B6}" type="presParOf" srcId="{0FB2AF6A-9989-40D0-8955-919849AC7EEB}" destId="{5B98EB16-B7EC-47F8-9687-5C37E677F1ED}" srcOrd="2" destOrd="0" presId="urn:microsoft.com/office/officeart/2018/2/layout/IconLabelList"/>
    <dgm:cxn modelId="{59E64F3F-54A0-49E3-8C04-4D831E91385D}" type="presParOf" srcId="{58B3B354-882F-4C5B-9048-AC57F909056D}" destId="{A909A43E-6D48-4051-9ACD-FB6A3909E6BB}" srcOrd="1" destOrd="0" presId="urn:microsoft.com/office/officeart/2018/2/layout/IconLabelList"/>
    <dgm:cxn modelId="{42A6732F-B5ED-4FFA-91E9-96D8ED07E13D}" type="presParOf" srcId="{58B3B354-882F-4C5B-9048-AC57F909056D}" destId="{36FDCF74-FC84-4605-A5BE-C15D4EFC7926}" srcOrd="2" destOrd="0" presId="urn:microsoft.com/office/officeart/2018/2/layout/IconLabelList"/>
    <dgm:cxn modelId="{D2948269-3656-4CA1-A13A-AB369D566F81}" type="presParOf" srcId="{36FDCF74-FC84-4605-A5BE-C15D4EFC7926}" destId="{AB9D3DC0-258B-4B9F-B6A1-4D6ED4990BD2}" srcOrd="0" destOrd="0" presId="urn:microsoft.com/office/officeart/2018/2/layout/IconLabelList"/>
    <dgm:cxn modelId="{3B1094B2-3267-41DE-99CE-1A30463F0847}" type="presParOf" srcId="{36FDCF74-FC84-4605-A5BE-C15D4EFC7926}" destId="{DCBA1AFB-26F0-4117-BEE3-642BC30537E9}" srcOrd="1" destOrd="0" presId="urn:microsoft.com/office/officeart/2018/2/layout/IconLabelList"/>
    <dgm:cxn modelId="{D980C35F-D8E2-4EB1-AB84-52F5A4F341D2}" type="presParOf" srcId="{36FDCF74-FC84-4605-A5BE-C15D4EFC7926}" destId="{DE14305D-9C31-4491-A7E6-331A6F9866AF}" srcOrd="2" destOrd="0" presId="urn:microsoft.com/office/officeart/2018/2/layout/IconLabelList"/>
    <dgm:cxn modelId="{3383E297-743C-4CEB-89D7-050B8E8DB91B}" type="presParOf" srcId="{58B3B354-882F-4C5B-9048-AC57F909056D}" destId="{3301C2A4-97E3-41C2-84E0-C0DA3D5909EB}" srcOrd="3" destOrd="0" presId="urn:microsoft.com/office/officeart/2018/2/layout/IconLabelList"/>
    <dgm:cxn modelId="{CB981088-4E64-47A8-97E1-14489C3D862D}" type="presParOf" srcId="{58B3B354-882F-4C5B-9048-AC57F909056D}" destId="{4362CDD8-B949-4BFC-8AA0-C7DCF018FC0A}" srcOrd="4" destOrd="0" presId="urn:microsoft.com/office/officeart/2018/2/layout/IconLabelList"/>
    <dgm:cxn modelId="{827A1181-0A60-4170-BA5C-D0F761D9EA56}" type="presParOf" srcId="{4362CDD8-B949-4BFC-8AA0-C7DCF018FC0A}" destId="{2CA91B3B-E710-479D-977F-8E9977BBCA5F}" srcOrd="0" destOrd="0" presId="urn:microsoft.com/office/officeart/2018/2/layout/IconLabelList"/>
    <dgm:cxn modelId="{52063E69-DCEA-4C62-86E3-8CA95AE216CD}" type="presParOf" srcId="{4362CDD8-B949-4BFC-8AA0-C7DCF018FC0A}" destId="{7939B4A9-B31E-436A-9F7B-40885F720238}" srcOrd="1" destOrd="0" presId="urn:microsoft.com/office/officeart/2018/2/layout/IconLabelList"/>
    <dgm:cxn modelId="{3A551038-88DC-4ABA-BB69-FDF8A05F2DC5}" type="presParOf" srcId="{4362CDD8-B949-4BFC-8AA0-C7DCF018FC0A}" destId="{2BB93914-1E99-44CD-862E-B22A7B55AEDC}" srcOrd="2" destOrd="0" presId="urn:microsoft.com/office/officeart/2018/2/layout/IconLabelList"/>
    <dgm:cxn modelId="{8ADFF708-1D70-47F1-A4E4-4AAFA327F7D0}" type="presParOf" srcId="{58B3B354-882F-4C5B-9048-AC57F909056D}" destId="{EEAAA634-37CE-46C8-8DE1-530335902116}" srcOrd="5" destOrd="0" presId="urn:microsoft.com/office/officeart/2018/2/layout/IconLabelList"/>
    <dgm:cxn modelId="{635FBAF7-0E5F-45F8-B509-E317BE90A8BF}" type="presParOf" srcId="{58B3B354-882F-4C5B-9048-AC57F909056D}" destId="{BF5B25CF-5D98-4F1A-A4A2-E367DAF77611}" srcOrd="6" destOrd="0" presId="urn:microsoft.com/office/officeart/2018/2/layout/IconLabelList"/>
    <dgm:cxn modelId="{100F0F71-D527-4BD6-BFA7-86B4723188FC}" type="presParOf" srcId="{BF5B25CF-5D98-4F1A-A4A2-E367DAF77611}" destId="{C0BBD293-E4FD-4F59-B33E-CC9D6C416FDA}" srcOrd="0" destOrd="0" presId="urn:microsoft.com/office/officeart/2018/2/layout/IconLabelList"/>
    <dgm:cxn modelId="{1D76277D-7DE9-49A7-9393-6CD17EF7B28C}" type="presParOf" srcId="{BF5B25CF-5D98-4F1A-A4A2-E367DAF77611}" destId="{20181EA3-93CA-4011-9173-5541B3993738}" srcOrd="1" destOrd="0" presId="urn:microsoft.com/office/officeart/2018/2/layout/IconLabelList"/>
    <dgm:cxn modelId="{B2ED04BF-C58B-418D-820B-B5A8643B87C1}" type="presParOf" srcId="{BF5B25CF-5D98-4F1A-A4A2-E367DAF77611}" destId="{2198FB65-D7C2-4158-A433-08907DF4DF6D}" srcOrd="2" destOrd="0" presId="urn:microsoft.com/office/officeart/2018/2/layout/IconLabelList"/>
    <dgm:cxn modelId="{4280EC6C-311A-4C55-85B9-AC632108F707}" type="presParOf" srcId="{58B3B354-882F-4C5B-9048-AC57F909056D}" destId="{96065F26-16F5-4B43-ADD8-6D3B11610BDD}" srcOrd="7" destOrd="0" presId="urn:microsoft.com/office/officeart/2018/2/layout/IconLabelList"/>
    <dgm:cxn modelId="{026E4CDE-F217-4AAD-848D-86CE35B03A8B}" type="presParOf" srcId="{58B3B354-882F-4C5B-9048-AC57F909056D}" destId="{3745D0F5-0900-4745-9A79-E37924A6B9DA}" srcOrd="8" destOrd="0" presId="urn:microsoft.com/office/officeart/2018/2/layout/IconLabelList"/>
    <dgm:cxn modelId="{0F74906D-CA1A-497D-80AD-EC1766561B78}" type="presParOf" srcId="{3745D0F5-0900-4745-9A79-E37924A6B9DA}" destId="{8EBC826A-861B-4F0D-8C6C-908B13CD3082}" srcOrd="0" destOrd="0" presId="urn:microsoft.com/office/officeart/2018/2/layout/IconLabelList"/>
    <dgm:cxn modelId="{0B774138-0803-4A91-A2F2-95E5889A4241}" type="presParOf" srcId="{3745D0F5-0900-4745-9A79-E37924A6B9DA}" destId="{BD6A8C1B-F171-47EB-BFE2-051158DF173A}" srcOrd="1" destOrd="0" presId="urn:microsoft.com/office/officeart/2018/2/layout/IconLabelList"/>
    <dgm:cxn modelId="{742DBD35-963C-4DF3-9DC8-3A3908909E8C}" type="presParOf" srcId="{3745D0F5-0900-4745-9A79-E37924A6B9DA}" destId="{59EDD401-15A5-47E4-B2FE-CA8C3357112F}" srcOrd="2" destOrd="0" presId="urn:microsoft.com/office/officeart/2018/2/layout/IconLabelList"/>
    <dgm:cxn modelId="{D9957522-8DE0-480B-B9FE-F42D33F37EC5}" type="presParOf" srcId="{58B3B354-882F-4C5B-9048-AC57F909056D}" destId="{A8BEE88B-09D9-46BE-B283-3D67FDFBAD36}" srcOrd="9" destOrd="0" presId="urn:microsoft.com/office/officeart/2018/2/layout/IconLabelList"/>
    <dgm:cxn modelId="{B810FF30-2719-48BD-9601-0832A1802C96}" type="presParOf" srcId="{58B3B354-882F-4C5B-9048-AC57F909056D}" destId="{6FB37FDF-9EC4-4956-85D2-638ED75ED737}" srcOrd="10" destOrd="0" presId="urn:microsoft.com/office/officeart/2018/2/layout/IconLabelList"/>
    <dgm:cxn modelId="{C21E4621-4CB0-4D12-8C2F-C5E7831B3AE4}" type="presParOf" srcId="{6FB37FDF-9EC4-4956-85D2-638ED75ED737}" destId="{3E773F4D-2E67-416E-B444-FAEF8E136A87}" srcOrd="0" destOrd="0" presId="urn:microsoft.com/office/officeart/2018/2/layout/IconLabelList"/>
    <dgm:cxn modelId="{F7D9C15F-E305-440A-B92F-9CEF0741921C}" type="presParOf" srcId="{6FB37FDF-9EC4-4956-85D2-638ED75ED737}" destId="{8AE91773-4596-4C9B-85D3-8D8A88D7C7A9}" srcOrd="1" destOrd="0" presId="urn:microsoft.com/office/officeart/2018/2/layout/IconLabelList"/>
    <dgm:cxn modelId="{21C5B20C-C07D-4F58-BECD-6276BC7FD00E}" type="presParOf" srcId="{6FB37FDF-9EC4-4956-85D2-638ED75ED737}" destId="{E30E648A-C4D2-43BE-8C78-47F5C1557A4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1736CD-D15B-4844-8C8F-C6644D33BB56}">
      <dsp:nvSpPr>
        <dsp:cNvPr id="0" name=""/>
        <dsp:cNvSpPr/>
      </dsp:nvSpPr>
      <dsp:spPr>
        <a:xfrm>
          <a:off x="400111" y="1060734"/>
          <a:ext cx="647841" cy="6478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98EB16-B7EC-47F8-9687-5C37E677F1ED}">
      <dsp:nvSpPr>
        <dsp:cNvPr id="0" name=""/>
        <dsp:cNvSpPr/>
      </dsp:nvSpPr>
      <dsp:spPr>
        <a:xfrm>
          <a:off x="4208" y="1924539"/>
          <a:ext cx="1439648" cy="575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Keep Systems and Software Updated</a:t>
          </a:r>
        </a:p>
      </dsp:txBody>
      <dsp:txXfrm>
        <a:off x="4208" y="1924539"/>
        <a:ext cx="1439648" cy="575859"/>
      </dsp:txXfrm>
    </dsp:sp>
    <dsp:sp modelId="{AB9D3DC0-258B-4B9F-B6A1-4D6ED4990BD2}">
      <dsp:nvSpPr>
        <dsp:cNvPr id="0" name=""/>
        <dsp:cNvSpPr/>
      </dsp:nvSpPr>
      <dsp:spPr>
        <a:xfrm>
          <a:off x="2091698" y="1060734"/>
          <a:ext cx="647841" cy="6478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14305D-9C31-4491-A7E6-331A6F9866AF}">
      <dsp:nvSpPr>
        <dsp:cNvPr id="0" name=""/>
        <dsp:cNvSpPr/>
      </dsp:nvSpPr>
      <dsp:spPr>
        <a:xfrm>
          <a:off x="1695795" y="1924539"/>
          <a:ext cx="1439648" cy="575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Enable and Configure a Firewall</a:t>
          </a:r>
        </a:p>
      </dsp:txBody>
      <dsp:txXfrm>
        <a:off x="1695795" y="1924539"/>
        <a:ext cx="1439648" cy="575859"/>
      </dsp:txXfrm>
    </dsp:sp>
    <dsp:sp modelId="{2CA91B3B-E710-479D-977F-8E9977BBCA5F}">
      <dsp:nvSpPr>
        <dsp:cNvPr id="0" name=""/>
        <dsp:cNvSpPr/>
      </dsp:nvSpPr>
      <dsp:spPr>
        <a:xfrm>
          <a:off x="3783285" y="1060734"/>
          <a:ext cx="647841" cy="6478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B93914-1E99-44CD-862E-B22A7B55AEDC}">
      <dsp:nvSpPr>
        <dsp:cNvPr id="0" name=""/>
        <dsp:cNvSpPr/>
      </dsp:nvSpPr>
      <dsp:spPr>
        <a:xfrm>
          <a:off x="3387382" y="1924539"/>
          <a:ext cx="1439648" cy="575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Secure Remote Access</a:t>
          </a:r>
        </a:p>
      </dsp:txBody>
      <dsp:txXfrm>
        <a:off x="3387382" y="1924539"/>
        <a:ext cx="1439648" cy="575859"/>
      </dsp:txXfrm>
    </dsp:sp>
    <dsp:sp modelId="{C0BBD293-E4FD-4F59-B33E-CC9D6C416FDA}">
      <dsp:nvSpPr>
        <dsp:cNvPr id="0" name=""/>
        <dsp:cNvSpPr/>
      </dsp:nvSpPr>
      <dsp:spPr>
        <a:xfrm>
          <a:off x="5474872" y="1060734"/>
          <a:ext cx="647841" cy="64784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198FB65-D7C2-4158-A433-08907DF4DF6D}">
      <dsp:nvSpPr>
        <dsp:cNvPr id="0" name=""/>
        <dsp:cNvSpPr/>
      </dsp:nvSpPr>
      <dsp:spPr>
        <a:xfrm>
          <a:off x="5078969" y="1924539"/>
          <a:ext cx="1439648" cy="575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Implement Regular Security Audits and Monitoring</a:t>
          </a:r>
        </a:p>
      </dsp:txBody>
      <dsp:txXfrm>
        <a:off x="5078969" y="1924539"/>
        <a:ext cx="1439648" cy="575859"/>
      </dsp:txXfrm>
    </dsp:sp>
    <dsp:sp modelId="{8EBC826A-861B-4F0D-8C6C-908B13CD3082}">
      <dsp:nvSpPr>
        <dsp:cNvPr id="0" name=""/>
        <dsp:cNvSpPr/>
      </dsp:nvSpPr>
      <dsp:spPr>
        <a:xfrm>
          <a:off x="7166459" y="1060734"/>
          <a:ext cx="647841" cy="64784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EDD401-15A5-47E4-B2FE-CA8C3357112F}">
      <dsp:nvSpPr>
        <dsp:cNvPr id="0" name=""/>
        <dsp:cNvSpPr/>
      </dsp:nvSpPr>
      <dsp:spPr>
        <a:xfrm>
          <a:off x="6770556" y="1924539"/>
          <a:ext cx="1439648" cy="575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Implement Security Policies and Training</a:t>
          </a:r>
        </a:p>
      </dsp:txBody>
      <dsp:txXfrm>
        <a:off x="6770556" y="1924539"/>
        <a:ext cx="1439648" cy="575859"/>
      </dsp:txXfrm>
    </dsp:sp>
    <dsp:sp modelId="{3E773F4D-2E67-416E-B444-FAEF8E136A87}">
      <dsp:nvSpPr>
        <dsp:cNvPr id="0" name=""/>
        <dsp:cNvSpPr/>
      </dsp:nvSpPr>
      <dsp:spPr>
        <a:xfrm>
          <a:off x="8858046" y="1060734"/>
          <a:ext cx="647841" cy="64784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0E648A-C4D2-43BE-8C78-47F5C1557A4A}">
      <dsp:nvSpPr>
        <dsp:cNvPr id="0" name=""/>
        <dsp:cNvSpPr/>
      </dsp:nvSpPr>
      <dsp:spPr>
        <a:xfrm>
          <a:off x="8462143" y="1924539"/>
          <a:ext cx="1439648" cy="575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Regular Backups and Disaster Recovery</a:t>
          </a:r>
        </a:p>
      </dsp:txBody>
      <dsp:txXfrm>
        <a:off x="8462143" y="1924539"/>
        <a:ext cx="1439648" cy="57585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p:nvPr/>
        </p:nvSpPr>
        <p:spPr>
          <a:xfrm>
            <a:off x="5318308" y="0"/>
            <a:ext cx="6873692" cy="6858000"/>
          </a:xfrm>
          <a:custGeom>
            <a:avLst/>
            <a:gdLst>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0 w 12192000"/>
              <a:gd name="connsiteY6" fmla="*/ 0 h 6858000"/>
              <a:gd name="connsiteX7" fmla="*/ 6700 w 12192000"/>
              <a:gd name="connsiteY7" fmla="*/ 0 h 6858000"/>
              <a:gd name="connsiteX8" fmla="*/ 6700 w 12192000"/>
              <a:gd name="connsiteY8" fmla="*/ 6858000 h 6858000"/>
              <a:gd name="connsiteX9" fmla="*/ 0 w 12192000"/>
              <a:gd name="connsiteY9" fmla="*/ 6858000 h 6858000"/>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11328900 w 12192000"/>
              <a:gd name="connsiteY6" fmla="*/ 0 h 6858000"/>
              <a:gd name="connsiteX7" fmla="*/ 0 w 12192000"/>
              <a:gd name="connsiteY7" fmla="*/ 6858000 h 6858000"/>
              <a:gd name="connsiteX8" fmla="*/ 6700 w 12192000"/>
              <a:gd name="connsiteY8" fmla="*/ 0 h 6858000"/>
              <a:gd name="connsiteX9" fmla="*/ 6700 w 12192000"/>
              <a:gd name="connsiteY9" fmla="*/ 6858000 h 6858000"/>
              <a:gd name="connsiteX10" fmla="*/ 0 w 12192000"/>
              <a:gd name="connsiteY10" fmla="*/ 6858000 h 6858000"/>
              <a:gd name="connsiteX0" fmla="*/ 11322200 w 12185300"/>
              <a:gd name="connsiteY0" fmla="*/ 0 h 6858000"/>
              <a:gd name="connsiteX1" fmla="*/ 12185300 w 12185300"/>
              <a:gd name="connsiteY1" fmla="*/ 0 h 6858000"/>
              <a:gd name="connsiteX2" fmla="*/ 12185300 w 12185300"/>
              <a:gd name="connsiteY2" fmla="*/ 6858000 h 6858000"/>
              <a:gd name="connsiteX3" fmla="*/ 5311608 w 12185300"/>
              <a:gd name="connsiteY3" fmla="*/ 6858000 h 6858000"/>
              <a:gd name="connsiteX4" fmla="*/ 11322197 w 12185300"/>
              <a:gd name="connsiteY4" fmla="*/ 4 h 6858000"/>
              <a:gd name="connsiteX5" fmla="*/ 11322198 w 12185300"/>
              <a:gd name="connsiteY5" fmla="*/ 2 h 6858000"/>
              <a:gd name="connsiteX6" fmla="*/ 11322200 w 12185300"/>
              <a:gd name="connsiteY6" fmla="*/ 0 h 6858000"/>
              <a:gd name="connsiteX7" fmla="*/ 0 w 12185300"/>
              <a:gd name="connsiteY7" fmla="*/ 6858000 h 6858000"/>
              <a:gd name="connsiteX8" fmla="*/ 0 w 12185300"/>
              <a:gd name="connsiteY8" fmla="*/ 0 h 6858000"/>
              <a:gd name="connsiteX9" fmla="*/ 0 w 12185300"/>
              <a:gd name="connsiteY9" fmla="*/ 6858000 h 6858000"/>
              <a:gd name="connsiteX0" fmla="*/ 6010592 w 6873692"/>
              <a:gd name="connsiteY0" fmla="*/ 0 h 6858000"/>
              <a:gd name="connsiteX1" fmla="*/ 6873692 w 6873692"/>
              <a:gd name="connsiteY1" fmla="*/ 0 h 6858000"/>
              <a:gd name="connsiteX2" fmla="*/ 6873692 w 6873692"/>
              <a:gd name="connsiteY2" fmla="*/ 6858000 h 6858000"/>
              <a:gd name="connsiteX3" fmla="*/ 0 w 6873692"/>
              <a:gd name="connsiteY3" fmla="*/ 6858000 h 6858000"/>
              <a:gd name="connsiteX4" fmla="*/ 6010589 w 6873692"/>
              <a:gd name="connsiteY4" fmla="*/ 4 h 6858000"/>
              <a:gd name="connsiteX5" fmla="*/ 6010590 w 6873692"/>
              <a:gd name="connsiteY5" fmla="*/ 2 h 6858000"/>
              <a:gd name="connsiteX6" fmla="*/ 6010592 w 687369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65FCBBA-905A-4FD1-BFBA-F3EE6DA264E0}"/>
              </a:ext>
            </a:extLst>
          </p:cNvPr>
          <p:cNvSpPr>
            <a:spLocks noGrp="1"/>
          </p:cNvSpPr>
          <p:nvPr>
            <p:ph type="ctrTitle"/>
          </p:nvPr>
        </p:nvSpPr>
        <p:spPr>
          <a:xfrm>
            <a:off x="1143000" y="1181098"/>
            <a:ext cx="8986580" cy="2832404"/>
          </a:xfrm>
        </p:spPr>
        <p:txBody>
          <a:bodyPr anchor="t">
            <a:normAutofit/>
          </a:bodyPr>
          <a:lstStyle>
            <a:lvl1pPr algn="l">
              <a:lnSpc>
                <a:spcPct val="100000"/>
              </a:lnSpc>
              <a:defRPr sz="4800" cap="all" spc="300" baseline="0"/>
            </a:lvl1pPr>
          </a:lstStyle>
          <a:p>
            <a:r>
              <a:rPr lang="en-US" dirty="0"/>
              <a:t>Click to edit Master title style</a:t>
            </a:r>
          </a:p>
        </p:txBody>
      </p:sp>
      <p:sp>
        <p:nvSpPr>
          <p:cNvPr id="3" name="Subtitle 2">
            <a:extLst>
              <a:ext uri="{FF2B5EF4-FFF2-40B4-BE49-F238E27FC236}">
                <a16:creationId xmlns:a16="http://schemas.microsoft.com/office/drawing/2014/main" id="{13DD287E-F1C8-463F-8429-D1B5B1582520}"/>
              </a:ext>
            </a:extLst>
          </p:cNvPr>
          <p:cNvSpPr>
            <a:spLocks noGrp="1"/>
          </p:cNvSpPr>
          <p:nvPr>
            <p:ph type="subTitle" idx="1"/>
          </p:nvPr>
        </p:nvSpPr>
        <p:spPr>
          <a:xfrm>
            <a:off x="1143000" y="5463522"/>
            <a:ext cx="8986580" cy="650311"/>
          </a:xfrm>
        </p:spPr>
        <p:txBody>
          <a:bodyPr>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81F44ED-7973-4A99-B2CA-A8962BCE0D5D}"/>
              </a:ext>
            </a:extLst>
          </p:cNvPr>
          <p:cNvSpPr>
            <a:spLocks noGrp="1"/>
          </p:cNvSpPr>
          <p:nvPr>
            <p:ph type="dt" sz="half" idx="10"/>
          </p:nvPr>
        </p:nvSpPr>
        <p:spPr/>
        <p:txBody>
          <a:bodyPr/>
          <a:lstStyle/>
          <a:p>
            <a:fld id="{3CADBD16-5BFB-4D9F-9646-C75D1B53BBB6}" type="datetimeFigureOut">
              <a:rPr lang="en-US" smtClean="0"/>
              <a:t>9/21/2024</a:t>
            </a:fld>
            <a:endParaRPr lang="en-US"/>
          </a:p>
        </p:txBody>
      </p:sp>
      <p:sp>
        <p:nvSpPr>
          <p:cNvPr id="5" name="Footer Placeholder 4">
            <a:extLst>
              <a:ext uri="{FF2B5EF4-FFF2-40B4-BE49-F238E27FC236}">
                <a16:creationId xmlns:a16="http://schemas.microsoft.com/office/drawing/2014/main" id="{08DF96F2-D6BE-49AC-A605-5AE87C3F2F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7FC50-B13C-4B63-AE64-F71A6EDE63B6}"/>
              </a:ext>
            </a:extLst>
          </p:cNvPr>
          <p:cNvSpPr>
            <a:spLocks noGrp="1"/>
          </p:cNvSpPr>
          <p:nvPr>
            <p:ph type="sldNum" sz="quarter" idx="12"/>
          </p:nvPr>
        </p:nvSpPr>
        <p:spPr/>
        <p:txBody>
          <a:bodyPr/>
          <a:lstStyle/>
          <a:p>
            <a:fld id="{C0722274-0FAA-4649-AA4E-4210F4F32167}" type="slidenum">
              <a:rPr lang="en-US" smtClean="0"/>
              <a:t>‹#›</a:t>
            </a:fld>
            <a:endParaRPr lang="en-US"/>
          </a:p>
        </p:txBody>
      </p:sp>
      <p:cxnSp>
        <p:nvCxnSpPr>
          <p:cNvPr id="12" name="Straight Connector 11">
            <a:extLst>
              <a:ext uri="{FF2B5EF4-FFF2-40B4-BE49-F238E27FC236}">
                <a16:creationId xmlns:a16="http://schemas.microsoft.com/office/drawing/2014/main" id="{4C75A547-BCD1-42BE-966E-53CA0AB93165}"/>
              </a:ext>
            </a:extLst>
          </p:cNvPr>
          <p:cNvCxnSpPr>
            <a:cxnSpLocks/>
          </p:cNvCxnSpPr>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9107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A3BF2-BCE9-47D7-B1C0-1F0E4936B6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2722E9-C3E4-48AF-996A-495AE659FA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C9E516-382B-4845-93BF-20C16EE0DB05}"/>
              </a:ext>
            </a:extLst>
          </p:cNvPr>
          <p:cNvSpPr>
            <a:spLocks noGrp="1"/>
          </p:cNvSpPr>
          <p:nvPr>
            <p:ph type="dt" sz="half" idx="10"/>
          </p:nvPr>
        </p:nvSpPr>
        <p:spPr/>
        <p:txBody>
          <a:bodyPr/>
          <a:lstStyle/>
          <a:p>
            <a:fld id="{3CADBD16-5BFB-4D9F-9646-C75D1B53BBB6}" type="datetimeFigureOut">
              <a:rPr lang="en-US" smtClean="0"/>
              <a:t>9/21/2024</a:t>
            </a:fld>
            <a:endParaRPr lang="en-US"/>
          </a:p>
        </p:txBody>
      </p:sp>
      <p:sp>
        <p:nvSpPr>
          <p:cNvPr id="5" name="Footer Placeholder 4">
            <a:extLst>
              <a:ext uri="{FF2B5EF4-FFF2-40B4-BE49-F238E27FC236}">
                <a16:creationId xmlns:a16="http://schemas.microsoft.com/office/drawing/2014/main" id="{EAB96E16-F168-442A-843C-5D490D54B0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A61BEA-A969-437A-BD8B-CB1B709AD430}"/>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523830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528449-3E11-45FF-BF3A-651867603E75}"/>
              </a:ext>
            </a:extLst>
          </p:cNvPr>
          <p:cNvSpPr>
            <a:spLocks noGrp="1"/>
          </p:cNvSpPr>
          <p:nvPr>
            <p:ph type="title" orient="vert"/>
          </p:nvPr>
        </p:nvSpPr>
        <p:spPr>
          <a:xfrm>
            <a:off x="8572500" y="870625"/>
            <a:ext cx="2476499" cy="5029201"/>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AFC0EAB0-2DFA-4CBA-86B1-1826EF523D4D}"/>
              </a:ext>
            </a:extLst>
          </p:cNvPr>
          <p:cNvSpPr>
            <a:spLocks noGrp="1"/>
          </p:cNvSpPr>
          <p:nvPr>
            <p:ph type="body" orient="vert" idx="1"/>
          </p:nvPr>
        </p:nvSpPr>
        <p:spPr>
          <a:xfrm>
            <a:off x="1143000" y="870625"/>
            <a:ext cx="7324928" cy="50292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FA22F89-E1F5-45D7-945A-8A2886C4BA59}"/>
              </a:ext>
            </a:extLst>
          </p:cNvPr>
          <p:cNvSpPr>
            <a:spLocks noGrp="1"/>
          </p:cNvSpPr>
          <p:nvPr>
            <p:ph type="dt" sz="half" idx="10"/>
          </p:nvPr>
        </p:nvSpPr>
        <p:spPr/>
        <p:txBody>
          <a:bodyPr/>
          <a:lstStyle/>
          <a:p>
            <a:fld id="{3CADBD16-5BFB-4D9F-9646-C75D1B53BBB6}" type="datetimeFigureOut">
              <a:rPr lang="en-US" smtClean="0"/>
              <a:t>9/21/2024</a:t>
            </a:fld>
            <a:endParaRPr lang="en-US"/>
          </a:p>
        </p:txBody>
      </p:sp>
      <p:sp>
        <p:nvSpPr>
          <p:cNvPr id="5" name="Footer Placeholder 4">
            <a:extLst>
              <a:ext uri="{FF2B5EF4-FFF2-40B4-BE49-F238E27FC236}">
                <a16:creationId xmlns:a16="http://schemas.microsoft.com/office/drawing/2014/main" id="{637E7E82-5FB8-4289-AD0C-0BA788E147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5A4046-1A2C-41F5-A177-1C3919C20569}"/>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991383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CD6F3-88F1-4195-8395-57AA096BB3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D8D06C-EB08-40B3-AFB3-A62F441122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03962F-B413-4C4C-A490-724DDB9E7DB9}"/>
              </a:ext>
            </a:extLst>
          </p:cNvPr>
          <p:cNvSpPr>
            <a:spLocks noGrp="1"/>
          </p:cNvSpPr>
          <p:nvPr>
            <p:ph type="dt" sz="half" idx="10"/>
          </p:nvPr>
        </p:nvSpPr>
        <p:spPr/>
        <p:txBody>
          <a:bodyPr/>
          <a:lstStyle/>
          <a:p>
            <a:fld id="{3CADBD16-5BFB-4D9F-9646-C75D1B53BBB6}" type="datetimeFigureOut">
              <a:rPr lang="en-US" smtClean="0"/>
              <a:t>9/21/2024</a:t>
            </a:fld>
            <a:endParaRPr lang="en-US"/>
          </a:p>
        </p:txBody>
      </p:sp>
      <p:sp>
        <p:nvSpPr>
          <p:cNvPr id="5" name="Footer Placeholder 4">
            <a:extLst>
              <a:ext uri="{FF2B5EF4-FFF2-40B4-BE49-F238E27FC236}">
                <a16:creationId xmlns:a16="http://schemas.microsoft.com/office/drawing/2014/main" id="{02871813-4E87-4C04-835D-76246010B0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22BA3-033C-491E-A045-F0052AC19A8C}"/>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465419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E19AD-2EDD-4B4F-9F9E-46A4441847A6}"/>
              </a:ext>
            </a:extLst>
          </p:cNvPr>
          <p:cNvSpPr>
            <a:spLocks noGrp="1"/>
          </p:cNvSpPr>
          <p:nvPr>
            <p:ph type="title"/>
          </p:nvPr>
        </p:nvSpPr>
        <p:spPr>
          <a:xfrm>
            <a:off x="1143000" y="1709738"/>
            <a:ext cx="8520952" cy="2852737"/>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00EE5927-21D5-4EBA-A112-CAD1BD38BCB1}"/>
              </a:ext>
            </a:extLst>
          </p:cNvPr>
          <p:cNvSpPr>
            <a:spLocks noGrp="1"/>
          </p:cNvSpPr>
          <p:nvPr>
            <p:ph type="body" idx="1"/>
          </p:nvPr>
        </p:nvSpPr>
        <p:spPr>
          <a:xfrm>
            <a:off x="1143000" y="4589466"/>
            <a:ext cx="8520952" cy="813266"/>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CEF0D16-9D87-4D76-A5A5-534E24B7DD25}"/>
              </a:ext>
            </a:extLst>
          </p:cNvPr>
          <p:cNvSpPr>
            <a:spLocks noGrp="1"/>
          </p:cNvSpPr>
          <p:nvPr>
            <p:ph type="dt" sz="half" idx="10"/>
          </p:nvPr>
        </p:nvSpPr>
        <p:spPr/>
        <p:txBody>
          <a:bodyPr/>
          <a:lstStyle/>
          <a:p>
            <a:fld id="{3CADBD16-5BFB-4D9F-9646-C75D1B53BBB6}" type="datetimeFigureOut">
              <a:rPr lang="en-US" smtClean="0"/>
              <a:t>9/21/2024</a:t>
            </a:fld>
            <a:endParaRPr lang="en-US"/>
          </a:p>
        </p:txBody>
      </p:sp>
      <p:sp>
        <p:nvSpPr>
          <p:cNvPr id="5" name="Footer Placeholder 4">
            <a:extLst>
              <a:ext uri="{FF2B5EF4-FFF2-40B4-BE49-F238E27FC236}">
                <a16:creationId xmlns:a16="http://schemas.microsoft.com/office/drawing/2014/main" id="{5965F387-5AAC-45D0-ABCE-B1CF4BC7E0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8AF6FE-0006-4F40-A7FB-E0FDBADF7548}"/>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753570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8AADE-587E-4574-B21B-7ABDE5A236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2F9DA5-4DFB-4211-A58A-FFD842C27A65}"/>
              </a:ext>
            </a:extLst>
          </p:cNvPr>
          <p:cNvSpPr>
            <a:spLocks noGrp="1"/>
          </p:cNvSpPr>
          <p:nvPr>
            <p:ph sz="half" idx="1"/>
          </p:nvPr>
        </p:nvSpPr>
        <p:spPr>
          <a:xfrm>
            <a:off x="1143000" y="2339501"/>
            <a:ext cx="4798979" cy="3550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A99F26-66AF-4614-91CE-C93A24BAC23A}"/>
              </a:ext>
            </a:extLst>
          </p:cNvPr>
          <p:cNvSpPr>
            <a:spLocks noGrp="1"/>
          </p:cNvSpPr>
          <p:nvPr>
            <p:ph sz="half" idx="2"/>
          </p:nvPr>
        </p:nvSpPr>
        <p:spPr>
          <a:xfrm>
            <a:off x="6250020" y="2339501"/>
            <a:ext cx="4798980" cy="35505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F8F678E-59B5-4DF9-ABCB-506B9CB701CC}"/>
              </a:ext>
            </a:extLst>
          </p:cNvPr>
          <p:cNvSpPr>
            <a:spLocks noGrp="1"/>
          </p:cNvSpPr>
          <p:nvPr>
            <p:ph type="dt" sz="half" idx="10"/>
          </p:nvPr>
        </p:nvSpPr>
        <p:spPr/>
        <p:txBody>
          <a:bodyPr/>
          <a:lstStyle/>
          <a:p>
            <a:fld id="{3CADBD16-5BFB-4D9F-9646-C75D1B53BBB6}" type="datetimeFigureOut">
              <a:rPr lang="en-US" smtClean="0"/>
              <a:t>9/21/2024</a:t>
            </a:fld>
            <a:endParaRPr lang="en-US"/>
          </a:p>
        </p:txBody>
      </p:sp>
      <p:sp>
        <p:nvSpPr>
          <p:cNvPr id="6" name="Footer Placeholder 5">
            <a:extLst>
              <a:ext uri="{FF2B5EF4-FFF2-40B4-BE49-F238E27FC236}">
                <a16:creationId xmlns:a16="http://schemas.microsoft.com/office/drawing/2014/main" id="{18B50A53-317B-444A-9BA2-F69CDBF5DA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B269A1-B0FB-4C8F-B6AA-0718C92D3D2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136205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2BBBF-42B2-4A5D-B145-46983A530170}"/>
              </a:ext>
            </a:extLst>
          </p:cNvPr>
          <p:cNvSpPr>
            <a:spLocks noGrp="1"/>
          </p:cNvSpPr>
          <p:nvPr>
            <p:ph type="title"/>
          </p:nvPr>
        </p:nvSpPr>
        <p:spPr>
          <a:xfrm>
            <a:off x="1143000" y="1133272"/>
            <a:ext cx="9905999" cy="84630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804BE44-5271-4B5D-B649-35E3AF20B48F}"/>
              </a:ext>
            </a:extLst>
          </p:cNvPr>
          <p:cNvSpPr>
            <a:spLocks noGrp="1"/>
          </p:cNvSpPr>
          <p:nvPr>
            <p:ph type="body" idx="1"/>
          </p:nvPr>
        </p:nvSpPr>
        <p:spPr>
          <a:xfrm>
            <a:off x="1142999" y="2067127"/>
            <a:ext cx="4798980"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4D7891E-0C0A-4688-97DD-C0715E322194}"/>
              </a:ext>
            </a:extLst>
          </p:cNvPr>
          <p:cNvSpPr>
            <a:spLocks noGrp="1"/>
          </p:cNvSpPr>
          <p:nvPr>
            <p:ph sz="half" idx="2"/>
          </p:nvPr>
        </p:nvSpPr>
        <p:spPr>
          <a:xfrm>
            <a:off x="1143001" y="2864795"/>
            <a:ext cx="4798978" cy="30253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5EAF30-3412-49B0-93D1-596CC2695B26}"/>
              </a:ext>
            </a:extLst>
          </p:cNvPr>
          <p:cNvSpPr>
            <a:spLocks noGrp="1"/>
          </p:cNvSpPr>
          <p:nvPr>
            <p:ph type="body" sz="quarter" idx="3"/>
          </p:nvPr>
        </p:nvSpPr>
        <p:spPr>
          <a:xfrm>
            <a:off x="6250018" y="2067127"/>
            <a:ext cx="4798981"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707B9B7-F41C-4314-9F0C-BB84547FB8CA}"/>
              </a:ext>
            </a:extLst>
          </p:cNvPr>
          <p:cNvSpPr>
            <a:spLocks noGrp="1"/>
          </p:cNvSpPr>
          <p:nvPr>
            <p:ph sz="quarter" idx="4"/>
          </p:nvPr>
        </p:nvSpPr>
        <p:spPr>
          <a:xfrm>
            <a:off x="6250019" y="2864795"/>
            <a:ext cx="4798982" cy="30253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8421587F-6AFC-4906-86EB-6B0A86EEF300}"/>
              </a:ext>
            </a:extLst>
          </p:cNvPr>
          <p:cNvSpPr>
            <a:spLocks noGrp="1"/>
          </p:cNvSpPr>
          <p:nvPr>
            <p:ph type="dt" sz="half" idx="10"/>
          </p:nvPr>
        </p:nvSpPr>
        <p:spPr/>
        <p:txBody>
          <a:bodyPr/>
          <a:lstStyle/>
          <a:p>
            <a:fld id="{3CADBD16-5BFB-4D9F-9646-C75D1B53BBB6}" type="datetimeFigureOut">
              <a:rPr lang="en-US" smtClean="0"/>
              <a:t>9/21/2024</a:t>
            </a:fld>
            <a:endParaRPr lang="en-US"/>
          </a:p>
        </p:txBody>
      </p:sp>
      <p:sp>
        <p:nvSpPr>
          <p:cNvPr id="8" name="Footer Placeholder 7">
            <a:extLst>
              <a:ext uri="{FF2B5EF4-FFF2-40B4-BE49-F238E27FC236}">
                <a16:creationId xmlns:a16="http://schemas.microsoft.com/office/drawing/2014/main" id="{354BE2C5-583B-49BC-9864-B01EEF7987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39B236-45F5-4CC6-8D53-A6903A1CC8B3}"/>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90018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6B206-0678-4577-B79F-760526A5FD76}"/>
              </a:ext>
            </a:extLst>
          </p:cNvPr>
          <p:cNvSpPr>
            <a:spLocks noGrp="1"/>
          </p:cNvSpPr>
          <p:nvPr>
            <p:ph type="title"/>
          </p:nvPr>
        </p:nvSpPr>
        <p:spPr>
          <a:xfrm>
            <a:off x="2019300" y="1322615"/>
            <a:ext cx="8175171" cy="4212771"/>
          </a:xfrm>
        </p:spPr>
        <p:txBody>
          <a:bodyPr/>
          <a:lstStyle>
            <a:lvl1pPr algn="ctr">
              <a:defRPr/>
            </a:lvl1pPr>
          </a:lstStyle>
          <a:p>
            <a:r>
              <a:rPr lang="en-US" dirty="0"/>
              <a:t>Click to edit Master title style</a:t>
            </a:r>
          </a:p>
        </p:txBody>
      </p:sp>
      <p:sp>
        <p:nvSpPr>
          <p:cNvPr id="3" name="Date Placeholder 2">
            <a:extLst>
              <a:ext uri="{FF2B5EF4-FFF2-40B4-BE49-F238E27FC236}">
                <a16:creationId xmlns:a16="http://schemas.microsoft.com/office/drawing/2014/main" id="{E6D5FCB8-AFD3-4801-BBD6-9548F4CF7C86}"/>
              </a:ext>
            </a:extLst>
          </p:cNvPr>
          <p:cNvSpPr>
            <a:spLocks noGrp="1"/>
          </p:cNvSpPr>
          <p:nvPr>
            <p:ph type="dt" sz="half" idx="10"/>
          </p:nvPr>
        </p:nvSpPr>
        <p:spPr/>
        <p:txBody>
          <a:bodyPr/>
          <a:lstStyle/>
          <a:p>
            <a:fld id="{3CADBD16-5BFB-4D9F-9646-C75D1B53BBB6}" type="datetimeFigureOut">
              <a:rPr lang="en-US" smtClean="0"/>
              <a:t>9/21/2024</a:t>
            </a:fld>
            <a:endParaRPr lang="en-US"/>
          </a:p>
        </p:txBody>
      </p:sp>
      <p:sp>
        <p:nvSpPr>
          <p:cNvPr id="4" name="Footer Placeholder 3">
            <a:extLst>
              <a:ext uri="{FF2B5EF4-FFF2-40B4-BE49-F238E27FC236}">
                <a16:creationId xmlns:a16="http://schemas.microsoft.com/office/drawing/2014/main" id="{0F6DACF8-CBC0-416B-B28E-EE18C4238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0C7421-FF49-4CE9-87D0-2B4FFE0E3DC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716419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19CBFE-15AA-4447-9F9C-D8B0BEB242DA}"/>
              </a:ext>
            </a:extLst>
          </p:cNvPr>
          <p:cNvSpPr>
            <a:spLocks noGrp="1"/>
          </p:cNvSpPr>
          <p:nvPr>
            <p:ph type="dt" sz="half" idx="10"/>
          </p:nvPr>
        </p:nvSpPr>
        <p:spPr/>
        <p:txBody>
          <a:bodyPr/>
          <a:lstStyle/>
          <a:p>
            <a:fld id="{3CADBD16-5BFB-4D9F-9646-C75D1B53BBB6}" type="datetimeFigureOut">
              <a:rPr lang="en-US" smtClean="0"/>
              <a:t>9/21/2024</a:t>
            </a:fld>
            <a:endParaRPr lang="en-US"/>
          </a:p>
        </p:txBody>
      </p:sp>
      <p:sp>
        <p:nvSpPr>
          <p:cNvPr id="3" name="Footer Placeholder 2">
            <a:extLst>
              <a:ext uri="{FF2B5EF4-FFF2-40B4-BE49-F238E27FC236}">
                <a16:creationId xmlns:a16="http://schemas.microsoft.com/office/drawing/2014/main" id="{C6B48227-EC1E-4063-9682-891A2DB1A84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2C6A63-C3F4-4563-A542-9A41AC946C3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476291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00C1-FE18-461C-801C-8626C7759861}"/>
              </a:ext>
            </a:extLst>
          </p:cNvPr>
          <p:cNvSpPr>
            <a:spLocks noGrp="1"/>
          </p:cNvSpPr>
          <p:nvPr>
            <p:ph type="title"/>
          </p:nvPr>
        </p:nvSpPr>
        <p:spPr>
          <a:xfrm>
            <a:off x="1143000" y="1600200"/>
            <a:ext cx="3932237" cy="1964986"/>
          </a:xfrm>
        </p:spPr>
        <p:txBody>
          <a:bodyPr anchor="b">
            <a:normAutofit/>
          </a:bodyPr>
          <a:lstStyle>
            <a:lvl1pPr>
              <a:lnSpc>
                <a:spcPct val="110000"/>
              </a:lnSpc>
              <a:defRPr sz="2400" cap="all" spc="3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AB14CFF3-3406-49E3-9D5A-1BE90FFA508E}"/>
              </a:ext>
            </a:extLst>
          </p:cNvPr>
          <p:cNvSpPr>
            <a:spLocks noGrp="1"/>
          </p:cNvSpPr>
          <p:nvPr>
            <p:ph idx="1"/>
          </p:nvPr>
        </p:nvSpPr>
        <p:spPr>
          <a:xfrm>
            <a:off x="5627451" y="987425"/>
            <a:ext cx="5421548"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033D14FF-9082-4BBA-BC7A-F4C5B78599C5}"/>
              </a:ext>
            </a:extLst>
          </p:cNvPr>
          <p:cNvSpPr>
            <a:spLocks noGrp="1"/>
          </p:cNvSpPr>
          <p:nvPr>
            <p:ph type="body" sz="half" idx="2"/>
          </p:nvPr>
        </p:nvSpPr>
        <p:spPr>
          <a:xfrm>
            <a:off x="1143000" y="3662464"/>
            <a:ext cx="3932237" cy="2206523"/>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D5A2726-EB8E-4DF7-9A1B-F03BD8C7179E}"/>
              </a:ext>
            </a:extLst>
          </p:cNvPr>
          <p:cNvSpPr>
            <a:spLocks noGrp="1"/>
          </p:cNvSpPr>
          <p:nvPr>
            <p:ph type="dt" sz="half" idx="10"/>
          </p:nvPr>
        </p:nvSpPr>
        <p:spPr/>
        <p:txBody>
          <a:bodyPr/>
          <a:lstStyle/>
          <a:p>
            <a:fld id="{3CADBD16-5BFB-4D9F-9646-C75D1B53BBB6}" type="datetimeFigureOut">
              <a:rPr lang="en-US" smtClean="0"/>
              <a:t>9/21/2024</a:t>
            </a:fld>
            <a:endParaRPr lang="en-US"/>
          </a:p>
        </p:txBody>
      </p:sp>
      <p:sp>
        <p:nvSpPr>
          <p:cNvPr id="6" name="Footer Placeholder 5">
            <a:extLst>
              <a:ext uri="{FF2B5EF4-FFF2-40B4-BE49-F238E27FC236}">
                <a16:creationId xmlns:a16="http://schemas.microsoft.com/office/drawing/2014/main" id="{8D9929BE-611C-4FE6-B0A5-E0FF9DF969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B90B32-1D0E-4BCD-8850-59EA235F7EB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872900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CA1460E-1069-4FCA-B04E-28F77C861046}"/>
              </a:ext>
            </a:extLst>
          </p:cNvPr>
          <p:cNvSpPr>
            <a:spLocks noGrp="1"/>
          </p:cNvSpPr>
          <p:nvPr>
            <p:ph type="pic" idx="1"/>
          </p:nvPr>
        </p:nvSpPr>
        <p:spPr>
          <a:xfrm>
            <a:off x="5513614" y="987425"/>
            <a:ext cx="55353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6138C1E-867B-4FE9-8783-9B1246AEB797}"/>
              </a:ext>
            </a:extLst>
          </p:cNvPr>
          <p:cNvSpPr>
            <a:spLocks noGrp="1"/>
          </p:cNvSpPr>
          <p:nvPr>
            <p:ph type="body" sz="half" idx="2"/>
          </p:nvPr>
        </p:nvSpPr>
        <p:spPr>
          <a:xfrm>
            <a:off x="1143000" y="3657601"/>
            <a:ext cx="3932236" cy="2211388"/>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0721568-4870-46F2-9F7E-F410702012D9}"/>
              </a:ext>
            </a:extLst>
          </p:cNvPr>
          <p:cNvSpPr>
            <a:spLocks noGrp="1"/>
          </p:cNvSpPr>
          <p:nvPr>
            <p:ph type="dt" sz="half" idx="10"/>
          </p:nvPr>
        </p:nvSpPr>
        <p:spPr/>
        <p:txBody>
          <a:bodyPr/>
          <a:lstStyle/>
          <a:p>
            <a:fld id="{3CADBD16-5BFB-4D9F-9646-C75D1B53BBB6}" type="datetimeFigureOut">
              <a:rPr lang="en-US" smtClean="0"/>
              <a:t>9/21/2024</a:t>
            </a:fld>
            <a:endParaRPr lang="en-US"/>
          </a:p>
        </p:txBody>
      </p:sp>
      <p:sp>
        <p:nvSpPr>
          <p:cNvPr id="6" name="Footer Placeholder 5">
            <a:extLst>
              <a:ext uri="{FF2B5EF4-FFF2-40B4-BE49-F238E27FC236}">
                <a16:creationId xmlns:a16="http://schemas.microsoft.com/office/drawing/2014/main" id="{0BB3CC65-0E73-45A1-9D4F-3F4559B3B6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8C58CD-9BC3-431E-A7B4-D596A7F06C5E}"/>
              </a:ext>
            </a:extLst>
          </p:cNvPr>
          <p:cNvSpPr>
            <a:spLocks noGrp="1"/>
          </p:cNvSpPr>
          <p:nvPr>
            <p:ph type="sldNum" sz="quarter" idx="12"/>
          </p:nvPr>
        </p:nvSpPr>
        <p:spPr/>
        <p:txBody>
          <a:bodyPr/>
          <a:lstStyle/>
          <a:p>
            <a:fld id="{C0722274-0FAA-4649-AA4E-4210F4F32167}" type="slidenum">
              <a:rPr lang="en-US" smtClean="0"/>
              <a:t>‹#›</a:t>
            </a:fld>
            <a:endParaRPr lang="en-US"/>
          </a:p>
        </p:txBody>
      </p:sp>
      <p:sp>
        <p:nvSpPr>
          <p:cNvPr id="2" name="Title 1">
            <a:extLst>
              <a:ext uri="{FF2B5EF4-FFF2-40B4-BE49-F238E27FC236}">
                <a16:creationId xmlns:a16="http://schemas.microsoft.com/office/drawing/2014/main" id="{2368F756-D171-474C-8B1A-C818032F6F78}"/>
              </a:ext>
            </a:extLst>
          </p:cNvPr>
          <p:cNvSpPr>
            <a:spLocks noGrp="1"/>
          </p:cNvSpPr>
          <p:nvPr>
            <p:ph type="title"/>
          </p:nvPr>
        </p:nvSpPr>
        <p:spPr>
          <a:xfrm>
            <a:off x="1143000" y="1600201"/>
            <a:ext cx="3932236" cy="1959428"/>
          </a:xfrm>
        </p:spPr>
        <p:txBody>
          <a:bodyPr anchor="b">
            <a:normAutofit/>
          </a:bodyPr>
          <a:lstStyle>
            <a:lvl1pPr>
              <a:lnSpc>
                <a:spcPct val="110000"/>
              </a:lnSpc>
              <a:defRPr sz="2400" cap="all" spc="300" baseline="0"/>
            </a:lvl1pPr>
          </a:lstStyle>
          <a:p>
            <a:r>
              <a:rPr lang="en-US" dirty="0"/>
              <a:t>Click to edit Master title style</a:t>
            </a:r>
          </a:p>
        </p:txBody>
      </p:sp>
    </p:spTree>
    <p:extLst>
      <p:ext uri="{BB962C8B-B14F-4D97-AF65-F5344CB8AC3E}">
        <p14:creationId xmlns:p14="http://schemas.microsoft.com/office/powerpoint/2010/main" val="38387640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1C2F78B-DEE8-4195-A196-DFC51BDADFF9}"/>
              </a:ext>
            </a:extLst>
          </p:cNvPr>
          <p:cNvSpPr/>
          <p:nvPr/>
        </p:nvSpPr>
        <p:spPr>
          <a:xfrm>
            <a:off x="9749268" y="4070878"/>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A1D79D08-4BE8-4799-BE09-5078DFEE2256}"/>
              </a:ext>
            </a:extLst>
          </p:cNvPr>
          <p:cNvSpPr/>
          <p:nvPr/>
        </p:nvSpPr>
        <p:spPr>
          <a:xfrm rot="10800000">
            <a:off x="0" y="0"/>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2" name="Straight Connector 11">
            <a:extLst>
              <a:ext uri="{FF2B5EF4-FFF2-40B4-BE49-F238E27FC236}">
                <a16:creationId xmlns:a16="http://schemas.microsoft.com/office/drawing/2014/main" id="{C95D65A1-16CB-407F-993F-2A6D59BCC0C8}"/>
              </a:ext>
            </a:extLst>
          </p:cNvPr>
          <p:cNvCxnSpPr>
            <a:cxnSpLocks/>
          </p:cNvCxnSpPr>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0BA018A2-815D-41B0-A189-FDF7A5E88891}"/>
              </a:ext>
            </a:extLst>
          </p:cNvPr>
          <p:cNvSpPr>
            <a:spLocks noGrp="1"/>
          </p:cNvSpPr>
          <p:nvPr>
            <p:ph type="title"/>
          </p:nvPr>
        </p:nvSpPr>
        <p:spPr>
          <a:xfrm>
            <a:off x="1143000" y="872935"/>
            <a:ext cx="9905999" cy="13608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6DFAE63-1276-4C7C-BFF5-F5DF1CDB23E5}"/>
              </a:ext>
            </a:extLst>
          </p:cNvPr>
          <p:cNvSpPr>
            <a:spLocks noGrp="1"/>
          </p:cNvSpPr>
          <p:nvPr>
            <p:ph type="body" idx="1"/>
          </p:nvPr>
        </p:nvSpPr>
        <p:spPr>
          <a:xfrm>
            <a:off x="1143000" y="2332026"/>
            <a:ext cx="9905999" cy="356711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5380268-2D73-487C-843B-51648AE18194}"/>
              </a:ext>
            </a:extLst>
          </p:cNvPr>
          <p:cNvSpPr>
            <a:spLocks noGrp="1"/>
          </p:cNvSpPr>
          <p:nvPr>
            <p:ph type="dt" sz="half" idx="2"/>
          </p:nvPr>
        </p:nvSpPr>
        <p:spPr>
          <a:xfrm>
            <a:off x="7388157" y="6356350"/>
            <a:ext cx="3093395" cy="365125"/>
          </a:xfrm>
          <a:prstGeom prst="rect">
            <a:avLst/>
          </a:prstGeom>
        </p:spPr>
        <p:txBody>
          <a:bodyPr vert="horz" lIns="91440" tIns="45720" rIns="91440" bIns="45720" rtlCol="0" anchor="ctr"/>
          <a:lstStyle>
            <a:lvl1pPr algn="r">
              <a:defRPr sz="1050">
                <a:solidFill>
                  <a:schemeClr val="tx1"/>
                </a:solidFill>
              </a:defRPr>
            </a:lvl1pPr>
          </a:lstStyle>
          <a:p>
            <a:fld id="{3CADBD16-5BFB-4D9F-9646-C75D1B53BBB6}" type="datetimeFigureOut">
              <a:rPr lang="en-US" smtClean="0"/>
              <a:pPr/>
              <a:t>9/21/2024</a:t>
            </a:fld>
            <a:endParaRPr lang="en-US" dirty="0"/>
          </a:p>
        </p:txBody>
      </p:sp>
      <p:sp>
        <p:nvSpPr>
          <p:cNvPr id="5" name="Footer Placeholder 4">
            <a:extLst>
              <a:ext uri="{FF2B5EF4-FFF2-40B4-BE49-F238E27FC236}">
                <a16:creationId xmlns:a16="http://schemas.microsoft.com/office/drawing/2014/main" id="{99F61E6D-D51F-4BD7-B59D-19AF179177B8}"/>
              </a:ext>
            </a:extLst>
          </p:cNvPr>
          <p:cNvSpPr>
            <a:spLocks noGrp="1"/>
          </p:cNvSpPr>
          <p:nvPr>
            <p:ph type="ftr" sz="quarter" idx="3"/>
          </p:nvPr>
        </p:nvSpPr>
        <p:spPr>
          <a:xfrm>
            <a:off x="1143000" y="6356350"/>
            <a:ext cx="3959157" cy="365125"/>
          </a:xfrm>
          <a:prstGeom prst="rect">
            <a:avLst/>
          </a:prstGeom>
        </p:spPr>
        <p:txBody>
          <a:bodyPr vert="horz" lIns="91440" tIns="45720" rIns="91440" bIns="45720" rtlCol="0" anchor="ctr"/>
          <a:lstStyle>
            <a:lvl1pPr algn="l">
              <a:defRPr sz="105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27701B1-1C93-41C2-AEE1-815DEA51B962}"/>
              </a:ext>
            </a:extLst>
          </p:cNvPr>
          <p:cNvSpPr>
            <a:spLocks noGrp="1"/>
          </p:cNvSpPr>
          <p:nvPr>
            <p:ph type="sldNum" sz="quarter" idx="4"/>
          </p:nvPr>
        </p:nvSpPr>
        <p:spPr>
          <a:xfrm>
            <a:off x="10423186" y="6356350"/>
            <a:ext cx="625813" cy="365125"/>
          </a:xfrm>
          <a:prstGeom prst="rect">
            <a:avLst/>
          </a:prstGeom>
        </p:spPr>
        <p:txBody>
          <a:bodyPr vert="horz" lIns="91440" tIns="45720" rIns="91440" bIns="45720" rtlCol="0" anchor="ctr"/>
          <a:lstStyle>
            <a:lvl1pPr algn="r">
              <a:defRPr sz="1050">
                <a:solidFill>
                  <a:schemeClr val="tx1"/>
                </a:solidFill>
              </a:defRPr>
            </a:lvl1p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1011872066"/>
      </p:ext>
    </p:extLst>
  </p:cSld>
  <p:clrMap bg1="dk1" tx1="lt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Tx/>
        <a:buNone/>
        <a:defRPr sz="1800" i="1" kern="1200">
          <a:solidFill>
            <a:schemeClr val="tx1"/>
          </a:solidFill>
          <a:latin typeface="+mn-lt"/>
          <a:ea typeface="+mn-ea"/>
          <a:cs typeface="+mn-cs"/>
        </a:defRPr>
      </a:lvl2pPr>
      <a:lvl3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502920" indent="0" algn="l" defTabSz="914400" rtl="0" eaLnBrk="1" latinLnBrk="0" hangingPunct="1">
        <a:lnSpc>
          <a:spcPct val="120000"/>
        </a:lnSpc>
        <a:spcBef>
          <a:spcPts val="500"/>
        </a:spcBef>
        <a:buFontTx/>
        <a:buNone/>
        <a:defRPr sz="1400" i="1" kern="1200">
          <a:solidFill>
            <a:schemeClr val="tx1"/>
          </a:solidFill>
          <a:latin typeface="+mn-lt"/>
          <a:ea typeface="+mn-ea"/>
          <a:cs typeface="+mn-cs"/>
        </a:defRPr>
      </a:lvl4pPr>
      <a:lvl5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3B0A228-9EA3-4009-A82E-9402BBC726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02E0C409-730D-455F-AA8F-0646ABDB1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8973" y="0"/>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7B2025-CA4C-468F-DF0D-E01B7F569484}"/>
              </a:ext>
            </a:extLst>
          </p:cNvPr>
          <p:cNvSpPr>
            <a:spLocks noGrp="1"/>
          </p:cNvSpPr>
          <p:nvPr>
            <p:ph type="ctrTitle"/>
          </p:nvPr>
        </p:nvSpPr>
        <p:spPr>
          <a:xfrm>
            <a:off x="216489" y="327257"/>
            <a:ext cx="6826208" cy="2247899"/>
          </a:xfrm>
        </p:spPr>
        <p:txBody>
          <a:bodyPr>
            <a:normAutofit fontScale="90000"/>
          </a:bodyPr>
          <a:lstStyle/>
          <a:p>
            <a:r>
              <a:rPr lang="en-US" dirty="0"/>
              <a:t>Project 4</a:t>
            </a:r>
            <a:br>
              <a:rPr lang="en-US" dirty="0"/>
            </a:br>
            <a:br>
              <a:rPr lang="en-US" dirty="0"/>
            </a:br>
            <a:r>
              <a:rPr lang="en-US" sz="3000" dirty="0"/>
              <a:t>Firewall and IDS Configuration</a:t>
            </a:r>
          </a:p>
        </p:txBody>
      </p:sp>
      <p:sp>
        <p:nvSpPr>
          <p:cNvPr id="3" name="Subtitle 2">
            <a:extLst>
              <a:ext uri="{FF2B5EF4-FFF2-40B4-BE49-F238E27FC236}">
                <a16:creationId xmlns:a16="http://schemas.microsoft.com/office/drawing/2014/main" id="{9D0E066E-036B-24E6-7B0D-7E771E81D412}"/>
              </a:ext>
            </a:extLst>
          </p:cNvPr>
          <p:cNvSpPr>
            <a:spLocks noGrp="1"/>
          </p:cNvSpPr>
          <p:nvPr>
            <p:ph type="subTitle" idx="1"/>
          </p:nvPr>
        </p:nvSpPr>
        <p:spPr>
          <a:xfrm>
            <a:off x="1143001" y="4360719"/>
            <a:ext cx="2679356" cy="1465118"/>
          </a:xfrm>
        </p:spPr>
        <p:txBody>
          <a:bodyPr anchor="b">
            <a:normAutofit/>
          </a:bodyPr>
          <a:lstStyle/>
          <a:p>
            <a:r>
              <a:rPr lang="en-US" dirty="0"/>
              <a:t>URVESH GANDHI</a:t>
            </a:r>
          </a:p>
        </p:txBody>
      </p:sp>
      <p:pic>
        <p:nvPicPr>
          <p:cNvPr id="4" name="Picture 3" descr="Triangular abstract background">
            <a:extLst>
              <a:ext uri="{FF2B5EF4-FFF2-40B4-BE49-F238E27FC236}">
                <a16:creationId xmlns:a16="http://schemas.microsoft.com/office/drawing/2014/main" id="{DDBB1470-5214-7D49-CE0F-00A6A523902F}"/>
              </a:ext>
            </a:extLst>
          </p:cNvPr>
          <p:cNvPicPr>
            <a:picLocks noChangeAspect="1"/>
          </p:cNvPicPr>
          <p:nvPr/>
        </p:nvPicPr>
        <p:blipFill>
          <a:blip r:embed="rId2"/>
          <a:srcRect l="13167" r="19929" b="-1"/>
          <a:stretch/>
        </p:blipFill>
        <p:spPr>
          <a:xfrm>
            <a:off x="5318308" y="10"/>
            <a:ext cx="6873692" cy="6857990"/>
          </a:xfrm>
          <a:custGeom>
            <a:avLst/>
            <a:gdLst/>
            <a:ahLst/>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close/>
              </a:path>
            </a:pathLst>
          </a:custGeom>
        </p:spPr>
      </p:pic>
    </p:spTree>
    <p:extLst>
      <p:ext uri="{BB962C8B-B14F-4D97-AF65-F5344CB8AC3E}">
        <p14:creationId xmlns:p14="http://schemas.microsoft.com/office/powerpoint/2010/main" val="38577361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308" y="0"/>
            <a:ext cx="6873692" cy="6858000"/>
          </a:xfrm>
          <a:custGeom>
            <a:avLst/>
            <a:gdLst/>
            <a:ahLst/>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5" name="Straight Connector 24">
            <a:extLst>
              <a:ext uri="{FF2B5EF4-FFF2-40B4-BE49-F238E27FC236}">
                <a16:creationId xmlns:a16="http://schemas.microsoft.com/office/drawing/2014/main" id="{4C75A547-BCD1-42BE-966E-53CA0AB931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4DE524F2-C7AF-4466-BA99-09C19DE0D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F391DB8F-CD1E-4B48-81D6-9781BA3F4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93268" y="-1"/>
            <a:ext cx="9098732" cy="6858000"/>
          </a:xfrm>
          <a:custGeom>
            <a:avLst/>
            <a:gdLst>
              <a:gd name="connsiteX0" fmla="*/ 6010592 w 9098732"/>
              <a:gd name="connsiteY0" fmla="*/ 0 h 6858000"/>
              <a:gd name="connsiteX1" fmla="*/ 6873692 w 9098732"/>
              <a:gd name="connsiteY1" fmla="*/ 0 h 6858000"/>
              <a:gd name="connsiteX2" fmla="*/ 6873692 w 9098732"/>
              <a:gd name="connsiteY2" fmla="*/ 1553955 h 6858000"/>
              <a:gd name="connsiteX3" fmla="*/ 8235629 w 9098732"/>
              <a:gd name="connsiteY3" fmla="*/ 4 h 6858000"/>
              <a:gd name="connsiteX4" fmla="*/ 8235630 w 9098732"/>
              <a:gd name="connsiteY4" fmla="*/ 2 h 6858000"/>
              <a:gd name="connsiteX5" fmla="*/ 8235632 w 9098732"/>
              <a:gd name="connsiteY5" fmla="*/ 0 h 6858000"/>
              <a:gd name="connsiteX6" fmla="*/ 9098732 w 9098732"/>
              <a:gd name="connsiteY6" fmla="*/ 0 h 6858000"/>
              <a:gd name="connsiteX7" fmla="*/ 9098732 w 9098732"/>
              <a:gd name="connsiteY7" fmla="*/ 6858000 h 6858000"/>
              <a:gd name="connsiteX8" fmla="*/ 6873692 w 9098732"/>
              <a:gd name="connsiteY8" fmla="*/ 6858000 h 6858000"/>
              <a:gd name="connsiteX9" fmla="*/ 2225040 w 9098732"/>
              <a:gd name="connsiteY9" fmla="*/ 6858000 h 6858000"/>
              <a:gd name="connsiteX10" fmla="*/ 0 w 9098732"/>
              <a:gd name="connsiteY10" fmla="*/ 6858000 h 6858000"/>
              <a:gd name="connsiteX11" fmla="*/ 6010589 w 9098732"/>
              <a:gd name="connsiteY11" fmla="*/ 4 h 6858000"/>
              <a:gd name="connsiteX12" fmla="*/ 6010590 w 9098732"/>
              <a:gd name="connsiteY12" fmla="*/ 2 h 6858000"/>
              <a:gd name="connsiteX0" fmla="*/ 6010592 w 9098732"/>
              <a:gd name="connsiteY0" fmla="*/ 0 h 6858000"/>
              <a:gd name="connsiteX1" fmla="*/ 6873692 w 9098732"/>
              <a:gd name="connsiteY1" fmla="*/ 0 h 6858000"/>
              <a:gd name="connsiteX2" fmla="*/ 8235629 w 9098732"/>
              <a:gd name="connsiteY2" fmla="*/ 4 h 6858000"/>
              <a:gd name="connsiteX3" fmla="*/ 8235630 w 9098732"/>
              <a:gd name="connsiteY3" fmla="*/ 2 h 6858000"/>
              <a:gd name="connsiteX4" fmla="*/ 8235632 w 9098732"/>
              <a:gd name="connsiteY4" fmla="*/ 0 h 6858000"/>
              <a:gd name="connsiteX5" fmla="*/ 9098732 w 9098732"/>
              <a:gd name="connsiteY5" fmla="*/ 0 h 6858000"/>
              <a:gd name="connsiteX6" fmla="*/ 9098732 w 9098732"/>
              <a:gd name="connsiteY6" fmla="*/ 6858000 h 6858000"/>
              <a:gd name="connsiteX7" fmla="*/ 6873692 w 9098732"/>
              <a:gd name="connsiteY7" fmla="*/ 6858000 h 6858000"/>
              <a:gd name="connsiteX8" fmla="*/ 2225040 w 9098732"/>
              <a:gd name="connsiteY8" fmla="*/ 6858000 h 6858000"/>
              <a:gd name="connsiteX9" fmla="*/ 0 w 9098732"/>
              <a:gd name="connsiteY9" fmla="*/ 6858000 h 6858000"/>
              <a:gd name="connsiteX10" fmla="*/ 6010589 w 9098732"/>
              <a:gd name="connsiteY10" fmla="*/ 4 h 6858000"/>
              <a:gd name="connsiteX11" fmla="*/ 6010590 w 9098732"/>
              <a:gd name="connsiteY11" fmla="*/ 2 h 6858000"/>
              <a:gd name="connsiteX12" fmla="*/ 6010592 w 9098732"/>
              <a:gd name="connsiteY12" fmla="*/ 0 h 6858000"/>
              <a:gd name="connsiteX0" fmla="*/ 6010592 w 9098732"/>
              <a:gd name="connsiteY0" fmla="*/ 0 h 6858000"/>
              <a:gd name="connsiteX1" fmla="*/ 8235629 w 9098732"/>
              <a:gd name="connsiteY1" fmla="*/ 4 h 6858000"/>
              <a:gd name="connsiteX2" fmla="*/ 8235630 w 9098732"/>
              <a:gd name="connsiteY2" fmla="*/ 2 h 6858000"/>
              <a:gd name="connsiteX3" fmla="*/ 8235632 w 9098732"/>
              <a:gd name="connsiteY3" fmla="*/ 0 h 6858000"/>
              <a:gd name="connsiteX4" fmla="*/ 9098732 w 9098732"/>
              <a:gd name="connsiteY4" fmla="*/ 0 h 6858000"/>
              <a:gd name="connsiteX5" fmla="*/ 9098732 w 9098732"/>
              <a:gd name="connsiteY5" fmla="*/ 6858000 h 6858000"/>
              <a:gd name="connsiteX6" fmla="*/ 6873692 w 9098732"/>
              <a:gd name="connsiteY6" fmla="*/ 6858000 h 6858000"/>
              <a:gd name="connsiteX7" fmla="*/ 2225040 w 9098732"/>
              <a:gd name="connsiteY7" fmla="*/ 6858000 h 6858000"/>
              <a:gd name="connsiteX8" fmla="*/ 0 w 9098732"/>
              <a:gd name="connsiteY8" fmla="*/ 6858000 h 6858000"/>
              <a:gd name="connsiteX9" fmla="*/ 6010589 w 9098732"/>
              <a:gd name="connsiteY9" fmla="*/ 4 h 6858000"/>
              <a:gd name="connsiteX10" fmla="*/ 6010590 w 9098732"/>
              <a:gd name="connsiteY10" fmla="*/ 2 h 6858000"/>
              <a:gd name="connsiteX11" fmla="*/ 6010592 w 9098732"/>
              <a:gd name="connsiteY11" fmla="*/ 0 h 6858000"/>
              <a:gd name="connsiteX0" fmla="*/ 6010592 w 9098732"/>
              <a:gd name="connsiteY0" fmla="*/ 0 h 6858000"/>
              <a:gd name="connsiteX1" fmla="*/ 8235629 w 9098732"/>
              <a:gd name="connsiteY1" fmla="*/ 4 h 6858000"/>
              <a:gd name="connsiteX2" fmla="*/ 8235630 w 9098732"/>
              <a:gd name="connsiteY2" fmla="*/ 2 h 6858000"/>
              <a:gd name="connsiteX3" fmla="*/ 9098732 w 9098732"/>
              <a:gd name="connsiteY3" fmla="*/ 0 h 6858000"/>
              <a:gd name="connsiteX4" fmla="*/ 9098732 w 9098732"/>
              <a:gd name="connsiteY4" fmla="*/ 6858000 h 6858000"/>
              <a:gd name="connsiteX5" fmla="*/ 6873692 w 9098732"/>
              <a:gd name="connsiteY5" fmla="*/ 6858000 h 6858000"/>
              <a:gd name="connsiteX6" fmla="*/ 2225040 w 9098732"/>
              <a:gd name="connsiteY6" fmla="*/ 6858000 h 6858000"/>
              <a:gd name="connsiteX7" fmla="*/ 0 w 9098732"/>
              <a:gd name="connsiteY7" fmla="*/ 6858000 h 6858000"/>
              <a:gd name="connsiteX8" fmla="*/ 6010589 w 9098732"/>
              <a:gd name="connsiteY8" fmla="*/ 4 h 6858000"/>
              <a:gd name="connsiteX9" fmla="*/ 6010590 w 9098732"/>
              <a:gd name="connsiteY9" fmla="*/ 2 h 6858000"/>
              <a:gd name="connsiteX10" fmla="*/ 6010592 w 9098732"/>
              <a:gd name="connsiteY10" fmla="*/ 0 h 6858000"/>
              <a:gd name="connsiteX0" fmla="*/ 6010592 w 9098732"/>
              <a:gd name="connsiteY0" fmla="*/ 0 h 6858000"/>
              <a:gd name="connsiteX1" fmla="*/ 8235629 w 9098732"/>
              <a:gd name="connsiteY1" fmla="*/ 4 h 6858000"/>
              <a:gd name="connsiteX2" fmla="*/ 8235630 w 9098732"/>
              <a:gd name="connsiteY2" fmla="*/ 2 h 6858000"/>
              <a:gd name="connsiteX3" fmla="*/ 9098732 w 9098732"/>
              <a:gd name="connsiteY3" fmla="*/ 0 h 6858000"/>
              <a:gd name="connsiteX4" fmla="*/ 9098732 w 9098732"/>
              <a:gd name="connsiteY4" fmla="*/ 6858000 h 6858000"/>
              <a:gd name="connsiteX5" fmla="*/ 2225040 w 9098732"/>
              <a:gd name="connsiteY5" fmla="*/ 6858000 h 6858000"/>
              <a:gd name="connsiteX6" fmla="*/ 0 w 9098732"/>
              <a:gd name="connsiteY6" fmla="*/ 6858000 h 6858000"/>
              <a:gd name="connsiteX7" fmla="*/ 6010589 w 9098732"/>
              <a:gd name="connsiteY7" fmla="*/ 4 h 6858000"/>
              <a:gd name="connsiteX8" fmla="*/ 6010590 w 9098732"/>
              <a:gd name="connsiteY8" fmla="*/ 2 h 6858000"/>
              <a:gd name="connsiteX9" fmla="*/ 6010592 w 9098732"/>
              <a:gd name="connsiteY9" fmla="*/ 0 h 6858000"/>
              <a:gd name="connsiteX0" fmla="*/ 6010592 w 9098732"/>
              <a:gd name="connsiteY0" fmla="*/ 0 h 6858000"/>
              <a:gd name="connsiteX1" fmla="*/ 8235629 w 9098732"/>
              <a:gd name="connsiteY1" fmla="*/ 4 h 6858000"/>
              <a:gd name="connsiteX2" fmla="*/ 8235630 w 9098732"/>
              <a:gd name="connsiteY2" fmla="*/ 2 h 6858000"/>
              <a:gd name="connsiteX3" fmla="*/ 9098732 w 9098732"/>
              <a:gd name="connsiteY3" fmla="*/ 0 h 6858000"/>
              <a:gd name="connsiteX4" fmla="*/ 9098732 w 9098732"/>
              <a:gd name="connsiteY4" fmla="*/ 6858000 h 6858000"/>
              <a:gd name="connsiteX5" fmla="*/ 0 w 9098732"/>
              <a:gd name="connsiteY5" fmla="*/ 6858000 h 6858000"/>
              <a:gd name="connsiteX6" fmla="*/ 6010589 w 9098732"/>
              <a:gd name="connsiteY6" fmla="*/ 4 h 6858000"/>
              <a:gd name="connsiteX7" fmla="*/ 6010590 w 9098732"/>
              <a:gd name="connsiteY7" fmla="*/ 2 h 6858000"/>
              <a:gd name="connsiteX8" fmla="*/ 6010592 w 9098732"/>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98732" h="6858000">
                <a:moveTo>
                  <a:pt x="6010592" y="0"/>
                </a:moveTo>
                <a:lnTo>
                  <a:pt x="8235629" y="4"/>
                </a:lnTo>
                <a:cubicBezTo>
                  <a:pt x="8235629" y="3"/>
                  <a:pt x="8235630" y="3"/>
                  <a:pt x="8235630" y="2"/>
                </a:cubicBezTo>
                <a:lnTo>
                  <a:pt x="9098732" y="0"/>
                </a:lnTo>
                <a:lnTo>
                  <a:pt x="909873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4EEC425-43F2-AE96-8F98-68A31E48ACFD}"/>
              </a:ext>
            </a:extLst>
          </p:cNvPr>
          <p:cNvSpPr>
            <a:spLocks noGrp="1"/>
          </p:cNvSpPr>
          <p:nvPr>
            <p:ph type="title"/>
          </p:nvPr>
        </p:nvSpPr>
        <p:spPr>
          <a:xfrm>
            <a:off x="6096000" y="3142908"/>
            <a:ext cx="4953000" cy="2572085"/>
          </a:xfrm>
        </p:spPr>
        <p:txBody>
          <a:bodyPr vert="horz" lIns="91440" tIns="45720" rIns="91440" bIns="45720" rtlCol="0" anchor="b">
            <a:normAutofit/>
          </a:bodyPr>
          <a:lstStyle/>
          <a:p>
            <a:pPr algn="r">
              <a:lnSpc>
                <a:spcPct val="90000"/>
              </a:lnSpc>
            </a:pPr>
            <a:r>
              <a:rPr lang="en-US" sz="4400" cap="all" spc="300"/>
              <a:t>firewall rules to block FTP traffic</a:t>
            </a:r>
          </a:p>
        </p:txBody>
      </p:sp>
      <p:pic>
        <p:nvPicPr>
          <p:cNvPr id="7" name="Picture 6" descr="A screenshot of a computer&#10;&#10;Description automatically generated">
            <a:extLst>
              <a:ext uri="{FF2B5EF4-FFF2-40B4-BE49-F238E27FC236}">
                <a16:creationId xmlns:a16="http://schemas.microsoft.com/office/drawing/2014/main" id="{AA005F75-F313-C8BD-5273-E85BE180F0EA}"/>
              </a:ext>
            </a:extLst>
          </p:cNvPr>
          <p:cNvPicPr>
            <a:picLocks noChangeAspect="1"/>
          </p:cNvPicPr>
          <p:nvPr/>
        </p:nvPicPr>
        <p:blipFill>
          <a:blip r:embed="rId2">
            <a:extLst>
              <a:ext uri="{28A0092B-C50C-407E-A947-70E740481C1C}">
                <a14:useLocalDpi xmlns:a14="http://schemas.microsoft.com/office/drawing/2010/main" val="0"/>
              </a:ext>
            </a:extLst>
          </a:blip>
          <a:srcRect t="13406" b="29348"/>
          <a:stretch/>
        </p:blipFill>
        <p:spPr>
          <a:xfrm>
            <a:off x="512838" y="191079"/>
            <a:ext cx="5795754" cy="2388501"/>
          </a:xfrm>
          <a:prstGeom prst="rect">
            <a:avLst/>
          </a:prstGeom>
        </p:spPr>
      </p:pic>
      <p:pic>
        <p:nvPicPr>
          <p:cNvPr id="5" name="Content Placeholder 4" descr="A screenshot of a computer">
            <a:extLst>
              <a:ext uri="{FF2B5EF4-FFF2-40B4-BE49-F238E27FC236}">
                <a16:creationId xmlns:a16="http://schemas.microsoft.com/office/drawing/2014/main" id="{2F5802B9-B618-2718-A787-09DCD55913C8}"/>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r="2" b="35459"/>
          <a:stretch/>
        </p:blipFill>
        <p:spPr>
          <a:xfrm>
            <a:off x="512837" y="2815771"/>
            <a:ext cx="4212843" cy="2099704"/>
          </a:xfrm>
          <a:prstGeom prst="rect">
            <a:avLst/>
          </a:prstGeom>
        </p:spPr>
      </p:pic>
    </p:spTree>
    <p:extLst>
      <p:ext uri="{BB962C8B-B14F-4D97-AF65-F5344CB8AC3E}">
        <p14:creationId xmlns:p14="http://schemas.microsoft.com/office/powerpoint/2010/main" val="610077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BEA1A24-9CA1-4513-A409-3AD90DB09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E85D8C-6898-0CCD-8136-49E14795FC8F}"/>
              </a:ext>
            </a:extLst>
          </p:cNvPr>
          <p:cNvSpPr>
            <a:spLocks noGrp="1"/>
          </p:cNvSpPr>
          <p:nvPr>
            <p:ph type="title"/>
          </p:nvPr>
        </p:nvSpPr>
        <p:spPr>
          <a:xfrm>
            <a:off x="1756756" y="906189"/>
            <a:ext cx="8689571" cy="1001886"/>
          </a:xfrm>
        </p:spPr>
        <p:txBody>
          <a:bodyPr anchor="b">
            <a:normAutofit/>
          </a:bodyPr>
          <a:lstStyle/>
          <a:p>
            <a:pPr algn="ctr" rtl="0">
              <a:lnSpc>
                <a:spcPct val="90000"/>
              </a:lnSpc>
              <a:spcBef>
                <a:spcPts val="0"/>
              </a:spcBef>
              <a:spcAft>
                <a:spcPts val="0"/>
              </a:spcAft>
            </a:pPr>
            <a:r>
              <a:rPr lang="en-US" sz="3100" b="0" i="0" u="none" strike="noStrike">
                <a:effectLst/>
                <a:latin typeface="Montserrat" panose="020F0502020204030204" pitchFamily="2" charset="0"/>
              </a:rPr>
              <a:t> Recommendations to improve server security</a:t>
            </a:r>
            <a:endParaRPr lang="en-US" sz="3100"/>
          </a:p>
        </p:txBody>
      </p:sp>
      <p:cxnSp>
        <p:nvCxnSpPr>
          <p:cNvPr id="14" name="Straight Connector 13">
            <a:extLst>
              <a:ext uri="{FF2B5EF4-FFF2-40B4-BE49-F238E27FC236}">
                <a16:creationId xmlns:a16="http://schemas.microsoft.com/office/drawing/2014/main" id="{3C0930BD-361E-4C4D-8B08-ED210DFA2D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5" name="Content Placeholder 2">
            <a:extLst>
              <a:ext uri="{FF2B5EF4-FFF2-40B4-BE49-F238E27FC236}">
                <a16:creationId xmlns:a16="http://schemas.microsoft.com/office/drawing/2014/main" id="{FE69D6D5-469B-C8FB-7EF8-5DD0AB3325F0}"/>
              </a:ext>
            </a:extLst>
          </p:cNvPr>
          <p:cNvGraphicFramePr>
            <a:graphicFrameLocks noGrp="1"/>
          </p:cNvGraphicFramePr>
          <p:nvPr>
            <p:ph idx="1"/>
            <p:extLst>
              <p:ext uri="{D42A27DB-BD31-4B8C-83A1-F6EECF244321}">
                <p14:modId xmlns:p14="http://schemas.microsoft.com/office/powerpoint/2010/main" val="2152805745"/>
              </p:ext>
            </p:extLst>
          </p:nvPr>
        </p:nvGraphicFramePr>
        <p:xfrm>
          <a:off x="1143000" y="2338016"/>
          <a:ext cx="9906000" cy="35611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85139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85B57F6-59DE-4274-A37C-F47FE4E42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C8C63406-9171-4282-BAAB-2DDC6831F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3870" y="-2"/>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A77C59-F23B-7A86-1DD1-AB21986A0215}"/>
              </a:ext>
            </a:extLst>
          </p:cNvPr>
          <p:cNvSpPr>
            <a:spLocks noGrp="1"/>
          </p:cNvSpPr>
          <p:nvPr>
            <p:ph type="title"/>
          </p:nvPr>
        </p:nvSpPr>
        <p:spPr>
          <a:xfrm>
            <a:off x="1143001" y="872937"/>
            <a:ext cx="5920740" cy="1360898"/>
          </a:xfrm>
        </p:spPr>
        <p:txBody>
          <a:bodyPr>
            <a:normAutofit/>
          </a:bodyPr>
          <a:lstStyle/>
          <a:p>
            <a:r>
              <a:rPr lang="en-US" dirty="0"/>
              <a:t>Closing Remark</a:t>
            </a:r>
          </a:p>
        </p:txBody>
      </p:sp>
      <p:sp>
        <p:nvSpPr>
          <p:cNvPr id="3" name="Content Placeholder 2">
            <a:extLst>
              <a:ext uri="{FF2B5EF4-FFF2-40B4-BE49-F238E27FC236}">
                <a16:creationId xmlns:a16="http://schemas.microsoft.com/office/drawing/2014/main" id="{2803E974-F864-50CB-1D60-125F25DBFC83}"/>
              </a:ext>
            </a:extLst>
          </p:cNvPr>
          <p:cNvSpPr>
            <a:spLocks noGrp="1"/>
          </p:cNvSpPr>
          <p:nvPr>
            <p:ph idx="1"/>
          </p:nvPr>
        </p:nvSpPr>
        <p:spPr>
          <a:xfrm>
            <a:off x="1142999" y="2332028"/>
            <a:ext cx="5526741" cy="3840171"/>
          </a:xfrm>
        </p:spPr>
        <p:txBody>
          <a:bodyPr>
            <a:normAutofit/>
          </a:bodyPr>
          <a:lstStyle/>
          <a:p>
            <a:pPr>
              <a:lnSpc>
                <a:spcPct val="110000"/>
              </a:lnSpc>
            </a:pPr>
            <a:r>
              <a:rPr lang="en-US" sz="1600" dirty="0"/>
              <a:t>Completing this project determine the capability to secure network infrastructures by implementing firewalls, configuring an IDS/IPS with Snort, and blocking specific network traffic to prevent unauthorized access. Here we learn some lessons in monitoring and analyzing traffic and creating some rules to detect and respond to potentials threats. Regular updates, security measures and continuous monitoring will help continuing protection of our systems.</a:t>
            </a:r>
          </a:p>
        </p:txBody>
      </p:sp>
      <p:pic>
        <p:nvPicPr>
          <p:cNvPr id="5" name="Picture 4" descr="Top view of cubes connected with black lines">
            <a:extLst>
              <a:ext uri="{FF2B5EF4-FFF2-40B4-BE49-F238E27FC236}">
                <a16:creationId xmlns:a16="http://schemas.microsoft.com/office/drawing/2014/main" id="{62678487-497D-5472-93D3-B91AEA24C6C7}"/>
              </a:ext>
            </a:extLst>
          </p:cNvPr>
          <p:cNvPicPr>
            <a:picLocks noChangeAspect="1"/>
          </p:cNvPicPr>
          <p:nvPr/>
        </p:nvPicPr>
        <p:blipFill>
          <a:blip r:embed="rId2">
            <a:alphaModFix/>
          </a:blip>
          <a:srcRect l="17167" r="7245"/>
          <a:stretch/>
        </p:blipFill>
        <p:spPr>
          <a:xfrm>
            <a:off x="5280193" y="10"/>
            <a:ext cx="6911808" cy="6857990"/>
          </a:xfrm>
          <a:custGeom>
            <a:avLst/>
            <a:gdLst/>
            <a:ahLst/>
            <a:cxnLst/>
            <a:rect l="l" t="t" r="r" b="b"/>
            <a:pathLst>
              <a:path w="6911808" h="6858000">
                <a:moveTo>
                  <a:pt x="6001291" y="0"/>
                </a:moveTo>
                <a:lnTo>
                  <a:pt x="6010593" y="0"/>
                </a:lnTo>
                <a:lnTo>
                  <a:pt x="6911808" y="0"/>
                </a:lnTo>
                <a:lnTo>
                  <a:pt x="6911808" y="6858000"/>
                </a:lnTo>
                <a:lnTo>
                  <a:pt x="6094479" y="6858000"/>
                </a:lnTo>
                <a:lnTo>
                  <a:pt x="6001291" y="6858000"/>
                </a:lnTo>
                <a:lnTo>
                  <a:pt x="2229335" y="6858000"/>
                </a:lnTo>
                <a:lnTo>
                  <a:pt x="1633138" y="6858000"/>
                </a:lnTo>
                <a:lnTo>
                  <a:pt x="0" y="6858000"/>
                </a:lnTo>
                <a:lnTo>
                  <a:pt x="6001291" y="10614"/>
                </a:lnTo>
                <a:close/>
              </a:path>
            </a:pathLst>
          </a:custGeom>
        </p:spPr>
      </p:pic>
    </p:spTree>
    <p:extLst>
      <p:ext uri="{BB962C8B-B14F-4D97-AF65-F5344CB8AC3E}">
        <p14:creationId xmlns:p14="http://schemas.microsoft.com/office/powerpoint/2010/main" val="4039254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D4D4B-95D2-91D0-470D-180442ECAF2C}"/>
              </a:ext>
            </a:extLst>
          </p:cNvPr>
          <p:cNvSpPr>
            <a:spLocks noGrp="1"/>
          </p:cNvSpPr>
          <p:nvPr>
            <p:ph type="title"/>
          </p:nvPr>
        </p:nvSpPr>
        <p:spPr/>
        <p:txBody>
          <a:bodyPr>
            <a:normAutofit/>
          </a:bodyPr>
          <a:lstStyle/>
          <a:p>
            <a:pPr rtl="0">
              <a:spcBef>
                <a:spcPts val="0"/>
              </a:spcBef>
              <a:spcAft>
                <a:spcPts val="0"/>
              </a:spcAft>
            </a:pPr>
            <a:r>
              <a:rPr lang="en-US" sz="3200" b="0" i="0" u="none" strike="noStrike" dirty="0">
                <a:solidFill>
                  <a:srgbClr val="FFFFFF"/>
                </a:solidFill>
                <a:effectLst/>
                <a:latin typeface="Merriweather" panose="00000500000000000000" pitchFamily="2" charset="0"/>
              </a:rPr>
              <a:t>Summary</a:t>
            </a:r>
            <a:endParaRPr lang="en-US" sz="3200" dirty="0"/>
          </a:p>
        </p:txBody>
      </p:sp>
      <p:sp>
        <p:nvSpPr>
          <p:cNvPr id="6" name="Rectangle 1">
            <a:extLst>
              <a:ext uri="{FF2B5EF4-FFF2-40B4-BE49-F238E27FC236}">
                <a16:creationId xmlns:a16="http://schemas.microsoft.com/office/drawing/2014/main" id="{EE56804A-AA6C-3454-5C6E-4A6DA07547CA}"/>
              </a:ext>
            </a:extLst>
          </p:cNvPr>
          <p:cNvSpPr>
            <a:spLocks noGrp="1" noChangeArrowheads="1"/>
          </p:cNvSpPr>
          <p:nvPr>
            <p:ph idx="1"/>
          </p:nvPr>
        </p:nvSpPr>
        <p:spPr bwMode="auto">
          <a:xfrm>
            <a:off x="1143000" y="2545928"/>
            <a:ext cx="10589437"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latin typeface="Arial" panose="020B0604020202020204" pitchFamily="34" charset="0"/>
            </a:endParaRPr>
          </a:p>
          <a:p>
            <a:pPr eaLnBrk="0" fontAlgn="base" hangingPunct="0">
              <a:lnSpc>
                <a:spcPct val="100000"/>
              </a:lnSpc>
              <a:spcBef>
                <a:spcPct val="0"/>
              </a:spcBef>
              <a:spcAft>
                <a:spcPct val="0"/>
              </a:spcAft>
            </a:pPr>
            <a:r>
              <a:rPr kumimoji="0" lang="en-US" altLang="en-US" sz="1800" b="1" i="0" u="none" strike="noStrike" cap="none" normalizeH="0" baseline="0" dirty="0">
                <a:ln>
                  <a:noFill/>
                </a:ln>
                <a:solidFill>
                  <a:schemeClr val="tx1"/>
                </a:solidFill>
                <a:effectLst/>
                <a:latin typeface="Arial" panose="020B0604020202020204" pitchFamily="34" charset="0"/>
              </a:rPr>
              <a:t>Install Snort on </a:t>
            </a:r>
            <a:r>
              <a:rPr kumimoji="0" lang="en-US" altLang="en-US" sz="1800" b="1" i="0" u="none" strike="noStrike" cap="none" normalizeH="0" baseline="0" dirty="0" err="1">
                <a:ln>
                  <a:noFill/>
                </a:ln>
                <a:solidFill>
                  <a:schemeClr val="tx1"/>
                </a:solidFill>
                <a:effectLst/>
                <a:latin typeface="Arial" panose="020B0604020202020204" pitchFamily="34" charset="0"/>
              </a:rPr>
              <a:t>pfSense</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indent="0" eaLnBrk="0" fontAlgn="base" hangingPunct="0">
              <a:lnSpc>
                <a:spcPct val="100000"/>
              </a:lnSpc>
              <a:spcBef>
                <a:spcPct val="0"/>
              </a:spcBef>
              <a:spcAft>
                <a:spcPct val="0"/>
              </a:spcAft>
              <a:buNone/>
            </a:pPr>
            <a:r>
              <a:rPr lang="en-US" altLang="en-US" sz="1800" dirty="0">
                <a:latin typeface="Arial" panose="020B0604020202020204" pitchFamily="34" charset="0"/>
              </a:rPr>
              <a:t>	</a:t>
            </a:r>
            <a:r>
              <a:rPr lang="en-US" altLang="en-US" sz="1800" i="1" dirty="0">
                <a:latin typeface="Arial" panose="020B0604020202020204" pitchFamily="34" charset="0"/>
              </a:rPr>
              <a:t>Installing Snort on the </a:t>
            </a:r>
            <a:r>
              <a:rPr lang="en-US" altLang="en-US" sz="1800" i="1" dirty="0" err="1">
                <a:latin typeface="Arial" panose="020B0604020202020204" pitchFamily="34" charset="0"/>
              </a:rPr>
              <a:t>pfSense</a:t>
            </a:r>
            <a:r>
              <a:rPr lang="en-US" altLang="en-US" sz="1800" i="1" dirty="0">
                <a:latin typeface="Arial" panose="020B0604020202020204" pitchFamily="34" charset="0"/>
              </a:rPr>
              <a:t> package manager &amp; configure it.</a:t>
            </a:r>
          </a:p>
          <a:p>
            <a:pPr eaLnBrk="0" fontAlgn="base" hangingPunct="0">
              <a:lnSpc>
                <a:spcPct val="100000"/>
              </a:lnSpc>
              <a:spcBef>
                <a:spcPct val="0"/>
              </a:spcBef>
              <a:spcAft>
                <a:spcPct val="0"/>
              </a:spcAft>
            </a:pPr>
            <a:r>
              <a:rPr kumimoji="0" lang="en-US" altLang="en-US" sz="1800" b="1" i="0" u="none" strike="noStrike" cap="none" normalizeH="0" baseline="0" dirty="0">
                <a:ln>
                  <a:noFill/>
                </a:ln>
                <a:solidFill>
                  <a:schemeClr val="tx1"/>
                </a:solidFill>
                <a:effectLst/>
                <a:latin typeface="Arial" panose="020B0604020202020204" pitchFamily="34" charset="0"/>
              </a:rPr>
              <a:t>Log Suspicious Activity</a:t>
            </a:r>
            <a:r>
              <a:rPr kumimoji="0" lang="en-US" altLang="en-US" sz="1800" b="0" i="0" u="none" strike="noStrike" cap="none" normalizeH="0" baseline="0" dirty="0">
                <a:ln>
                  <a:noFill/>
                </a:ln>
                <a:solidFill>
                  <a:schemeClr val="tx1"/>
                </a:solidFill>
                <a:effectLst/>
                <a:latin typeface="Arial" panose="020B0604020202020204" pitchFamily="34" charset="0"/>
              </a:rPr>
              <a:t>:</a:t>
            </a:r>
          </a:p>
          <a:p>
            <a:pPr lvl="1" eaLnBrk="0" fontAlgn="base" hangingPunct="0">
              <a:lnSpc>
                <a:spcPct val="100000"/>
              </a:lnSpc>
              <a:spcBef>
                <a:spcPct val="0"/>
              </a:spcBef>
              <a:spcAft>
                <a:spcPct val="0"/>
              </a:spcAft>
            </a:pPr>
            <a:r>
              <a:rPr lang="en-US" altLang="en-US" dirty="0">
                <a:latin typeface="Arial" panose="020B0604020202020204" pitchFamily="34" charset="0"/>
              </a:rPr>
              <a:t>	To monitor log suspicious activity on both Untrusted and DMZ network interfaces set up snort</a:t>
            </a:r>
          </a:p>
          <a:p>
            <a:pPr eaLnBrk="0" fontAlgn="base" hangingPunct="0">
              <a:lnSpc>
                <a:spcPct val="100000"/>
              </a:lnSpc>
              <a:spcBef>
                <a:spcPct val="0"/>
              </a:spcBef>
              <a:spcAft>
                <a:spcPct val="0"/>
              </a:spcAft>
            </a:pPr>
            <a:r>
              <a:rPr kumimoji="0" lang="en-US" altLang="en-US" sz="1800" b="1" i="0" u="none" strike="noStrike" cap="none" normalizeH="0" baseline="0" dirty="0">
                <a:ln>
                  <a:noFill/>
                </a:ln>
                <a:solidFill>
                  <a:schemeClr val="tx1"/>
                </a:solidFill>
                <a:effectLst/>
                <a:latin typeface="Arial" panose="020B0604020202020204" pitchFamily="34" charset="0"/>
              </a:rPr>
              <a:t>Configure Alerts for Exploits</a:t>
            </a:r>
            <a:r>
              <a:rPr kumimoji="0" lang="en-US" altLang="en-US" sz="1800" b="0" i="0" u="none" strike="noStrike" cap="none" normalizeH="0" baseline="0" dirty="0">
                <a:ln>
                  <a:noFill/>
                </a:ln>
                <a:solidFill>
                  <a:schemeClr val="tx1"/>
                </a:solidFill>
                <a:effectLst/>
                <a:latin typeface="Arial" panose="020B0604020202020204" pitchFamily="34" charset="0"/>
              </a:rPr>
              <a:t>:</a:t>
            </a:r>
          </a:p>
          <a:p>
            <a:pPr lvl="1" eaLnBrk="0" fontAlgn="base" hangingPunct="0">
              <a:lnSpc>
                <a:spcPct val="100000"/>
              </a:lnSpc>
              <a:spcBef>
                <a:spcPct val="0"/>
              </a:spcBef>
              <a:spcAft>
                <a:spcPct val="0"/>
              </a:spcAft>
            </a:pPr>
            <a:r>
              <a:rPr lang="en-US" altLang="en-US" dirty="0">
                <a:latin typeface="Arial" panose="020B0604020202020204" pitchFamily="34" charset="0"/>
              </a:rPr>
              <a:t>	Configure Snort to detect and alert on </a:t>
            </a:r>
            <a:r>
              <a:rPr kumimoji="0" lang="en-US" altLang="en-US" b="0" i="0" u="none" strike="noStrike" cap="none" normalizeH="0" baseline="0" dirty="0">
                <a:ln>
                  <a:noFill/>
                </a:ln>
                <a:solidFill>
                  <a:schemeClr val="tx1"/>
                </a:solidFill>
                <a:effectLst/>
                <a:latin typeface="Arial" panose="020B0604020202020204" pitchFamily="34" charset="0"/>
              </a:rPr>
              <a:t>specific exploits used in your previous project</a:t>
            </a:r>
          </a:p>
          <a:p>
            <a:pPr eaLnBrk="0" fontAlgn="base" hangingPunct="0">
              <a:lnSpc>
                <a:spcPct val="100000"/>
              </a:lnSpc>
              <a:spcBef>
                <a:spcPct val="0"/>
              </a:spcBef>
              <a:spcAft>
                <a:spcPct val="0"/>
              </a:spcAft>
            </a:pPr>
            <a:r>
              <a:rPr kumimoji="0" lang="en-US" altLang="en-US" sz="1800" b="1" i="0" u="none" strike="noStrike" cap="none" normalizeH="0" baseline="0" dirty="0">
                <a:ln>
                  <a:noFill/>
                </a:ln>
                <a:solidFill>
                  <a:schemeClr val="tx1"/>
                </a:solidFill>
                <a:effectLst/>
                <a:latin typeface="Arial" panose="020B0604020202020204" pitchFamily="34" charset="0"/>
              </a:rPr>
              <a:t>lock FTP Traffic</a:t>
            </a:r>
            <a:r>
              <a:rPr kumimoji="0" lang="en-US" altLang="en-US" sz="1800" b="0" i="0" u="none" strike="noStrike" cap="none" normalizeH="0" baseline="0" dirty="0">
                <a:ln>
                  <a:noFill/>
                </a:ln>
                <a:solidFill>
                  <a:schemeClr val="tx1"/>
                </a:solidFill>
                <a:effectLst/>
                <a:latin typeface="Arial" panose="020B0604020202020204" pitchFamily="34" charset="0"/>
              </a:rPr>
              <a:t>:</a:t>
            </a:r>
          </a:p>
          <a:p>
            <a:pPr lvl="1" eaLnBrk="0" fontAlgn="base" hangingPunct="0">
              <a:lnSpc>
                <a:spcPct val="100000"/>
              </a:lnSpc>
              <a:spcBef>
                <a:spcPct val="0"/>
              </a:spcBef>
              <a:spcAft>
                <a:spcPct val="0"/>
              </a:spcAft>
            </a:pPr>
            <a:r>
              <a:rPr lang="en-US" altLang="en-US" dirty="0">
                <a:latin typeface="Arial" panose="020B0604020202020204" pitchFamily="34" charset="0"/>
              </a:rPr>
              <a:t>	Create firewall rules to block FTP traffic from Untrusted network to DMZ interface</a:t>
            </a:r>
            <a:r>
              <a:rPr kumimoji="0" lang="en-US" altLang="en-US" b="0" i="0" u="none" strike="noStrike" cap="none" normalizeH="0" baseline="0" dirty="0">
                <a:ln>
                  <a:noFill/>
                </a:ln>
                <a:solidFill>
                  <a:schemeClr val="tx1"/>
                </a:solidFill>
                <a:effectLst/>
                <a:latin typeface="Arial" panose="020B0604020202020204" pitchFamily="34" charset="0"/>
              </a:rPr>
              <a:t> .</a:t>
            </a:r>
          </a:p>
          <a:p>
            <a:pPr eaLnBrk="0" fontAlgn="base" hangingPunct="0">
              <a:lnSpc>
                <a:spcPct val="100000"/>
              </a:lnSpc>
              <a:spcBef>
                <a:spcPct val="0"/>
              </a:spcBef>
              <a:spcAft>
                <a:spcPct val="0"/>
              </a:spcAft>
            </a:pPr>
            <a:r>
              <a:rPr kumimoji="0" lang="en-US" altLang="en-US" sz="1800" b="1" i="0" u="none" strike="noStrike" cap="none" normalizeH="0" baseline="0" dirty="0">
                <a:ln>
                  <a:noFill/>
                </a:ln>
                <a:solidFill>
                  <a:schemeClr val="tx1"/>
                </a:solidFill>
                <a:effectLst/>
                <a:latin typeface="Arial" panose="020B0604020202020204" pitchFamily="34" charset="0"/>
              </a:rPr>
              <a:t>Testing and Verification</a:t>
            </a:r>
            <a:r>
              <a:rPr kumimoji="0" lang="en-US" altLang="en-US" sz="1800" b="0" i="0" u="none" strike="noStrike" cap="none" normalizeH="0" baseline="0" dirty="0">
                <a:ln>
                  <a:noFill/>
                </a:ln>
                <a:solidFill>
                  <a:schemeClr val="tx1"/>
                </a:solidFill>
                <a:effectLst/>
                <a:latin typeface="Arial" panose="020B0604020202020204" pitchFamily="34" charset="0"/>
              </a:rPr>
              <a:t>:</a:t>
            </a:r>
          </a:p>
          <a:p>
            <a:pPr lvl="1" eaLnBrk="0" fontAlgn="base" hangingPunct="0">
              <a:lnSpc>
                <a:spcPct val="100000"/>
              </a:lnSpc>
              <a:spcBef>
                <a:spcPct val="0"/>
              </a:spcBef>
              <a:spcAft>
                <a:spcPct val="0"/>
              </a:spcAft>
            </a:pPr>
            <a:r>
              <a:rPr kumimoji="0" lang="en-US" altLang="en-US" b="0" i="0" u="none" strike="noStrike" cap="none" normalizeH="0" baseline="0" dirty="0">
                <a:ln>
                  <a:noFill/>
                </a:ln>
                <a:solidFill>
                  <a:schemeClr val="tx1"/>
                </a:solidFill>
                <a:effectLst/>
                <a:latin typeface="Arial" panose="020B0604020202020204" pitchFamily="34" charset="0"/>
              </a:rPr>
              <a:t>	</a:t>
            </a:r>
            <a:r>
              <a:rPr lang="en-US" altLang="en-US" dirty="0">
                <a:latin typeface="Arial" panose="020B0604020202020204" pitchFamily="34" charset="0"/>
              </a:rPr>
              <a:t>Using Wireshark test snort alerts and firewall rule effectiveness.</a:t>
            </a:r>
          </a:p>
        </p:txBody>
      </p:sp>
    </p:spTree>
    <p:extLst>
      <p:ext uri="{BB962C8B-B14F-4D97-AF65-F5344CB8AC3E}">
        <p14:creationId xmlns:p14="http://schemas.microsoft.com/office/powerpoint/2010/main" val="1437271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308" y="0"/>
            <a:ext cx="6873692" cy="6858000"/>
          </a:xfrm>
          <a:custGeom>
            <a:avLst/>
            <a:gdLst/>
            <a:ahLst/>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6" name="Straight Connector 15">
            <a:extLst>
              <a:ext uri="{FF2B5EF4-FFF2-40B4-BE49-F238E27FC236}">
                <a16:creationId xmlns:a16="http://schemas.microsoft.com/office/drawing/2014/main" id="{4C75A547-BCD1-42BE-966E-53CA0AB931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FE74E104-78A8-4DFA-9782-03C75DE1BF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1747BCEA-D77E-4BD6-8954-C64996AB7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1127553" y="-1127553"/>
            <a:ext cx="6858000" cy="9113106"/>
          </a:xfrm>
          <a:custGeom>
            <a:avLst/>
            <a:gdLst>
              <a:gd name="connsiteX0" fmla="*/ 0 w 6858000"/>
              <a:gd name="connsiteY0" fmla="*/ 7143270 h 9113106"/>
              <a:gd name="connsiteX1" fmla="*/ 0 w 6858000"/>
              <a:gd name="connsiteY1" fmla="*/ 6878623 h 9113106"/>
              <a:gd name="connsiteX2" fmla="*/ 1 w 6858000"/>
              <a:gd name="connsiteY2" fmla="*/ 6878623 h 9113106"/>
              <a:gd name="connsiteX3" fmla="*/ 0 w 6858000"/>
              <a:gd name="connsiteY3" fmla="*/ 4319945 h 9113106"/>
              <a:gd name="connsiteX4" fmla="*/ 1 w 6858000"/>
              <a:gd name="connsiteY4" fmla="*/ 4319945 h 9113106"/>
              <a:gd name="connsiteX5" fmla="*/ 1 w 6858000"/>
              <a:gd name="connsiteY5" fmla="*/ 13542 h 9113106"/>
              <a:gd name="connsiteX6" fmla="*/ 0 w 6858000"/>
              <a:gd name="connsiteY6" fmla="*/ 13540 h 9113106"/>
              <a:gd name="connsiteX7" fmla="*/ 0 w 6858000"/>
              <a:gd name="connsiteY7" fmla="*/ 0 h 9113106"/>
              <a:gd name="connsiteX8" fmla="*/ 6858000 w 6858000"/>
              <a:gd name="connsiteY8" fmla="*/ 6010591 h 9113106"/>
              <a:gd name="connsiteX9" fmla="*/ 6858000 w 6858000"/>
              <a:gd name="connsiteY9" fmla="*/ 3794798 h 9113106"/>
              <a:gd name="connsiteX10" fmla="*/ 6858000 w 6858000"/>
              <a:gd name="connsiteY10" fmla="*/ 3794798 h 9113106"/>
              <a:gd name="connsiteX11" fmla="*/ 6858000 w 6858000"/>
              <a:gd name="connsiteY11" fmla="*/ 3837120 h 9113106"/>
              <a:gd name="connsiteX12" fmla="*/ 6858000 w 6858000"/>
              <a:gd name="connsiteY12" fmla="*/ 6838049 h 9113106"/>
              <a:gd name="connsiteX13" fmla="*/ 6858000 w 6858000"/>
              <a:gd name="connsiteY13" fmla="*/ 9113106 h 9113106"/>
              <a:gd name="connsiteX14" fmla="*/ 1 w 6858000"/>
              <a:gd name="connsiteY14" fmla="*/ 9113106 h 9113106"/>
              <a:gd name="connsiteX15" fmla="*/ 1 w 6858000"/>
              <a:gd name="connsiteY15" fmla="*/ 7143270 h 9113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58000" h="9113106">
                <a:moveTo>
                  <a:pt x="0" y="7143270"/>
                </a:moveTo>
                <a:lnTo>
                  <a:pt x="0" y="6878623"/>
                </a:lnTo>
                <a:lnTo>
                  <a:pt x="1" y="6878623"/>
                </a:lnTo>
                <a:lnTo>
                  <a:pt x="0" y="4319945"/>
                </a:lnTo>
                <a:lnTo>
                  <a:pt x="1" y="4319945"/>
                </a:lnTo>
                <a:lnTo>
                  <a:pt x="1" y="13542"/>
                </a:lnTo>
                <a:lnTo>
                  <a:pt x="0" y="13540"/>
                </a:lnTo>
                <a:lnTo>
                  <a:pt x="0" y="0"/>
                </a:lnTo>
                <a:lnTo>
                  <a:pt x="6858000" y="6010591"/>
                </a:lnTo>
                <a:lnTo>
                  <a:pt x="6858000" y="3794798"/>
                </a:lnTo>
                <a:lnTo>
                  <a:pt x="6858000" y="3794798"/>
                </a:lnTo>
                <a:lnTo>
                  <a:pt x="6858000" y="3837120"/>
                </a:lnTo>
                <a:lnTo>
                  <a:pt x="6858000" y="6838049"/>
                </a:lnTo>
                <a:lnTo>
                  <a:pt x="6858000" y="9113106"/>
                </a:lnTo>
                <a:lnTo>
                  <a:pt x="1" y="9113106"/>
                </a:lnTo>
                <a:lnTo>
                  <a:pt x="1" y="714327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76D563F6-B8F0-406F-A032-1E478CA25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34482" y="-2"/>
            <a:ext cx="9957519" cy="6858002"/>
          </a:xfrm>
          <a:custGeom>
            <a:avLst/>
            <a:gdLst>
              <a:gd name="connsiteX0" fmla="*/ 6878624 w 9957519"/>
              <a:gd name="connsiteY0" fmla="*/ 0 h 6858000"/>
              <a:gd name="connsiteX1" fmla="*/ 9957519 w 9957519"/>
              <a:gd name="connsiteY1" fmla="*/ 0 h 6858000"/>
              <a:gd name="connsiteX2" fmla="*/ 9957519 w 9957519"/>
              <a:gd name="connsiteY2" fmla="*/ 1557082 h 6858000"/>
              <a:gd name="connsiteX3" fmla="*/ 9957518 w 9957519"/>
              <a:gd name="connsiteY3" fmla="*/ 1557083 h 6858000"/>
              <a:gd name="connsiteX4" fmla="*/ 9957518 w 9957519"/>
              <a:gd name="connsiteY4" fmla="*/ 6858000 h 6858000"/>
              <a:gd name="connsiteX5" fmla="*/ 8318421 w 9957519"/>
              <a:gd name="connsiteY5" fmla="*/ 6858000 h 6858000"/>
              <a:gd name="connsiteX6" fmla="*/ 6213394 w 9957519"/>
              <a:gd name="connsiteY6" fmla="*/ 6858000 h 6858000"/>
              <a:gd name="connsiteX7" fmla="*/ 5311608 w 9957519"/>
              <a:gd name="connsiteY7" fmla="*/ 6858000 h 6858000"/>
              <a:gd name="connsiteX8" fmla="*/ 4574297 w 9957519"/>
              <a:gd name="connsiteY8" fmla="*/ 6858000 h 6858000"/>
              <a:gd name="connsiteX9" fmla="*/ 868032 w 9957519"/>
              <a:gd name="connsiteY9" fmla="*/ 6858000 h 6858000"/>
              <a:gd name="connsiteX10" fmla="*/ 0 w 9957519"/>
              <a:gd name="connsiteY10" fmla="*/ 0 h 6858000"/>
              <a:gd name="connsiteX11" fmla="*/ 6878624 w 9957519"/>
              <a:gd name="connsiteY11" fmla="*/ 0 h 6858000"/>
              <a:gd name="connsiteX12" fmla="*/ 0 w 9957519"/>
              <a:gd name="connsiteY12"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57519" h="6858000">
                <a:moveTo>
                  <a:pt x="6878624" y="0"/>
                </a:moveTo>
                <a:lnTo>
                  <a:pt x="9957519" y="0"/>
                </a:lnTo>
                <a:lnTo>
                  <a:pt x="9957519" y="1557082"/>
                </a:lnTo>
                <a:lnTo>
                  <a:pt x="9957518" y="1557083"/>
                </a:lnTo>
                <a:lnTo>
                  <a:pt x="9957518" y="6858000"/>
                </a:lnTo>
                <a:lnTo>
                  <a:pt x="8318421" y="6858000"/>
                </a:lnTo>
                <a:lnTo>
                  <a:pt x="6213394" y="6858000"/>
                </a:lnTo>
                <a:lnTo>
                  <a:pt x="5311608" y="6858000"/>
                </a:lnTo>
                <a:lnTo>
                  <a:pt x="4574297" y="6858000"/>
                </a:lnTo>
                <a:lnTo>
                  <a:pt x="868032" y="6858000"/>
                </a:lnTo>
                <a:close/>
                <a:moveTo>
                  <a:pt x="0" y="0"/>
                </a:moveTo>
                <a:lnTo>
                  <a:pt x="6878624" y="0"/>
                </a:lnTo>
                <a:lnTo>
                  <a:pt x="0" y="1"/>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8E263BD-DFAE-39E5-F2A3-B035E0880A3B}"/>
              </a:ext>
            </a:extLst>
          </p:cNvPr>
          <p:cNvSpPr>
            <a:spLocks noGrp="1"/>
          </p:cNvSpPr>
          <p:nvPr>
            <p:ph type="title"/>
          </p:nvPr>
        </p:nvSpPr>
        <p:spPr>
          <a:xfrm>
            <a:off x="1143000" y="1181098"/>
            <a:ext cx="5422539" cy="2755750"/>
          </a:xfrm>
        </p:spPr>
        <p:txBody>
          <a:bodyPr vert="horz" lIns="91440" tIns="45720" rIns="91440" bIns="45720" rtlCol="0" anchor="t">
            <a:normAutofit/>
          </a:bodyPr>
          <a:lstStyle/>
          <a:p>
            <a:pPr>
              <a:lnSpc>
                <a:spcPct val="90000"/>
              </a:lnSpc>
            </a:pPr>
            <a:r>
              <a:rPr lang="en-US" sz="3400" cap="all" spc="300" dirty="0"/>
              <a:t>Download and install Snort on the </a:t>
            </a:r>
            <a:r>
              <a:rPr lang="en-US" sz="3400" cap="all" spc="300" dirty="0" err="1"/>
              <a:t>pfSense</a:t>
            </a:r>
            <a:r>
              <a:rPr lang="en-US" sz="3400" cap="all" spc="300" dirty="0"/>
              <a:t> firewall.</a:t>
            </a:r>
          </a:p>
        </p:txBody>
      </p:sp>
      <p:pic>
        <p:nvPicPr>
          <p:cNvPr id="9" name="Picture 8" descr="A screenshot of a computer&#10;&#10;Description automatically generated">
            <a:extLst>
              <a:ext uri="{FF2B5EF4-FFF2-40B4-BE49-F238E27FC236}">
                <a16:creationId xmlns:a16="http://schemas.microsoft.com/office/drawing/2014/main" id="{C3DC8DB2-9F18-0E9A-4B06-0A6A5B3A21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7770" y="5151665"/>
            <a:ext cx="5264612" cy="1377798"/>
          </a:xfrm>
          <a:prstGeom prst="rect">
            <a:avLst/>
          </a:prstGeom>
        </p:spPr>
      </p:pic>
      <p:pic>
        <p:nvPicPr>
          <p:cNvPr id="5" name="Content Placeholder 4" descr="A screenshot of a computer">
            <a:extLst>
              <a:ext uri="{FF2B5EF4-FFF2-40B4-BE49-F238E27FC236}">
                <a16:creationId xmlns:a16="http://schemas.microsoft.com/office/drawing/2014/main" id="{062379E4-4167-FAD9-252A-D9CC271BEE0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09445" y="2651764"/>
            <a:ext cx="5234949" cy="2421164"/>
          </a:xfrm>
          <a:prstGeom prst="rect">
            <a:avLst/>
          </a:prstGeom>
        </p:spPr>
      </p:pic>
    </p:spTree>
    <p:extLst>
      <p:ext uri="{BB962C8B-B14F-4D97-AF65-F5344CB8AC3E}">
        <p14:creationId xmlns:p14="http://schemas.microsoft.com/office/powerpoint/2010/main" val="2743323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CA4B3-6548-BB09-5155-7F69BD6E2B68}"/>
              </a:ext>
            </a:extLst>
          </p:cNvPr>
          <p:cNvSpPr>
            <a:spLocks noGrp="1"/>
          </p:cNvSpPr>
          <p:nvPr>
            <p:ph type="title"/>
          </p:nvPr>
        </p:nvSpPr>
        <p:spPr/>
        <p:txBody>
          <a:bodyPr/>
          <a:lstStyle/>
          <a:p>
            <a:r>
              <a:rPr lang="en-US" dirty="0"/>
              <a:t>Use of Snort</a:t>
            </a:r>
          </a:p>
        </p:txBody>
      </p:sp>
      <p:sp>
        <p:nvSpPr>
          <p:cNvPr id="3" name="Content Placeholder 2">
            <a:extLst>
              <a:ext uri="{FF2B5EF4-FFF2-40B4-BE49-F238E27FC236}">
                <a16:creationId xmlns:a16="http://schemas.microsoft.com/office/drawing/2014/main" id="{E0E305D5-80CA-8F26-1B63-6CA15695699D}"/>
              </a:ext>
            </a:extLst>
          </p:cNvPr>
          <p:cNvSpPr>
            <a:spLocks noGrp="1"/>
          </p:cNvSpPr>
          <p:nvPr>
            <p:ph idx="1"/>
          </p:nvPr>
        </p:nvSpPr>
        <p:spPr/>
        <p:txBody>
          <a:bodyPr/>
          <a:lstStyle/>
          <a:p>
            <a:r>
              <a:rPr lang="en-US" dirty="0">
                <a:latin typeface="Arabic Typesetting" panose="020F0502020204030204" pitchFamily="66" charset="-78"/>
                <a:cs typeface="Arabic Typesetting" panose="020F0502020204030204" pitchFamily="66" charset="-78"/>
              </a:rPr>
              <a:t>Snort Installation and Setup</a:t>
            </a:r>
          </a:p>
          <a:p>
            <a:r>
              <a:rPr lang="en-US" dirty="0">
                <a:latin typeface="Arabic Typesetting" panose="020F0502020204030204" pitchFamily="66" charset="-78"/>
                <a:cs typeface="Arabic Typesetting" panose="020F0502020204030204" pitchFamily="66" charset="-78"/>
              </a:rPr>
              <a:t>Monitoring and Logging Suspicious Activity</a:t>
            </a:r>
          </a:p>
          <a:p>
            <a:r>
              <a:rPr lang="en-US" dirty="0">
                <a:latin typeface="Arabic Typesetting" panose="020F0502020204030204" pitchFamily="66" charset="-78"/>
                <a:cs typeface="Arabic Typesetting" panose="020F0502020204030204" pitchFamily="66" charset="-78"/>
              </a:rPr>
              <a:t>Alert Configuration for Exploits:</a:t>
            </a:r>
          </a:p>
          <a:p>
            <a:r>
              <a:rPr lang="en-US" dirty="0">
                <a:latin typeface="Arabic Typesetting" panose="020F0502020204030204" pitchFamily="66" charset="-78"/>
                <a:cs typeface="Arabic Typesetting" panose="020F0502020204030204" pitchFamily="66" charset="-78"/>
              </a:rPr>
              <a:t>Blocking FTP Traffic</a:t>
            </a:r>
          </a:p>
          <a:p>
            <a:r>
              <a:rPr lang="en-US" dirty="0">
                <a:latin typeface="Arabic Typesetting" panose="020F0502020204030204" pitchFamily="66" charset="-78"/>
                <a:cs typeface="Arabic Typesetting" panose="020F0502020204030204" pitchFamily="66" charset="-78"/>
              </a:rPr>
              <a:t>Testing and Verification</a:t>
            </a:r>
          </a:p>
        </p:txBody>
      </p:sp>
    </p:spTree>
    <p:extLst>
      <p:ext uri="{BB962C8B-B14F-4D97-AF65-F5344CB8AC3E}">
        <p14:creationId xmlns:p14="http://schemas.microsoft.com/office/powerpoint/2010/main" val="4038729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B6543277-080A-4659-0CC0-ABB9696777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6825" y="2063469"/>
            <a:ext cx="7922102" cy="4110753"/>
          </a:xfrm>
        </p:spPr>
      </p:pic>
      <p:sp>
        <p:nvSpPr>
          <p:cNvPr id="7" name="TextBox 6">
            <a:extLst>
              <a:ext uri="{FF2B5EF4-FFF2-40B4-BE49-F238E27FC236}">
                <a16:creationId xmlns:a16="http://schemas.microsoft.com/office/drawing/2014/main" id="{FE99E9F9-2247-0FCE-B5F4-19B21EA7099A}"/>
              </a:ext>
            </a:extLst>
          </p:cNvPr>
          <p:cNvSpPr txBox="1"/>
          <p:nvPr/>
        </p:nvSpPr>
        <p:spPr>
          <a:xfrm>
            <a:off x="1963538" y="902319"/>
            <a:ext cx="6094990" cy="584775"/>
          </a:xfrm>
          <a:prstGeom prst="rect">
            <a:avLst/>
          </a:prstGeom>
          <a:noFill/>
        </p:spPr>
        <p:txBody>
          <a:bodyPr wrap="square">
            <a:spAutoFit/>
          </a:bodyPr>
          <a:lstStyle/>
          <a:p>
            <a:r>
              <a:rPr lang="en-US" sz="3200" dirty="0">
                <a:latin typeface="Arial" panose="020B0604020202020204" pitchFamily="34" charset="0"/>
                <a:cs typeface="Arial" panose="020B0604020202020204" pitchFamily="34" charset="0"/>
              </a:rPr>
              <a:t>Snort interface settings</a:t>
            </a:r>
          </a:p>
        </p:txBody>
      </p:sp>
    </p:spTree>
    <p:extLst>
      <p:ext uri="{BB962C8B-B14F-4D97-AF65-F5344CB8AC3E}">
        <p14:creationId xmlns:p14="http://schemas.microsoft.com/office/powerpoint/2010/main" val="3826968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CA577-981C-40EE-1690-FE8FFCCA1ABD}"/>
              </a:ext>
            </a:extLst>
          </p:cNvPr>
          <p:cNvSpPr>
            <a:spLocks noGrp="1"/>
          </p:cNvSpPr>
          <p:nvPr>
            <p:ph type="title"/>
          </p:nvPr>
        </p:nvSpPr>
        <p:spPr/>
        <p:txBody>
          <a:bodyPr/>
          <a:lstStyle/>
          <a:p>
            <a:r>
              <a:rPr lang="en-US" dirty="0"/>
              <a:t>Snort custom rules</a:t>
            </a:r>
          </a:p>
        </p:txBody>
      </p:sp>
      <p:pic>
        <p:nvPicPr>
          <p:cNvPr id="5" name="Content Placeholder 4" descr="A screenshot of a computer&#10;&#10;Description automatically generated">
            <a:extLst>
              <a:ext uri="{FF2B5EF4-FFF2-40B4-BE49-F238E27FC236}">
                <a16:creationId xmlns:a16="http://schemas.microsoft.com/office/drawing/2014/main" id="{6F3565F1-A6AA-D49D-E324-9B1A297D8B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04995" y="2332037"/>
            <a:ext cx="7499617" cy="3784453"/>
          </a:xfrm>
        </p:spPr>
      </p:pic>
    </p:spTree>
    <p:extLst>
      <p:ext uri="{BB962C8B-B14F-4D97-AF65-F5344CB8AC3E}">
        <p14:creationId xmlns:p14="http://schemas.microsoft.com/office/powerpoint/2010/main" val="396359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9F920-6705-197F-144B-38F1F0EF149B}"/>
              </a:ext>
            </a:extLst>
          </p:cNvPr>
          <p:cNvSpPr>
            <a:spLocks noGrp="1"/>
          </p:cNvSpPr>
          <p:nvPr>
            <p:ph type="title"/>
          </p:nvPr>
        </p:nvSpPr>
        <p:spPr/>
        <p:txBody>
          <a:bodyPr/>
          <a:lstStyle/>
          <a:p>
            <a:r>
              <a:rPr lang="en-US" dirty="0"/>
              <a:t>log suspicious activity on the Untrusted interface</a:t>
            </a:r>
          </a:p>
        </p:txBody>
      </p:sp>
      <p:pic>
        <p:nvPicPr>
          <p:cNvPr id="5" name="Content Placeholder 4" descr="A screenshot of a computer screen&#10;&#10;Description automatically generated">
            <a:extLst>
              <a:ext uri="{FF2B5EF4-FFF2-40B4-BE49-F238E27FC236}">
                <a16:creationId xmlns:a16="http://schemas.microsoft.com/office/drawing/2014/main" id="{BBBB5D36-B3B1-06FB-FAC3-16270F759D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6497" y="2332038"/>
            <a:ext cx="6519005" cy="3567112"/>
          </a:xfrm>
        </p:spPr>
      </p:pic>
    </p:spTree>
    <p:extLst>
      <p:ext uri="{BB962C8B-B14F-4D97-AF65-F5344CB8AC3E}">
        <p14:creationId xmlns:p14="http://schemas.microsoft.com/office/powerpoint/2010/main" val="2184441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1C8D3-6DBC-7C69-A97D-C818D15DD90E}"/>
              </a:ext>
            </a:extLst>
          </p:cNvPr>
          <p:cNvSpPr>
            <a:spLocks noGrp="1"/>
          </p:cNvSpPr>
          <p:nvPr>
            <p:ph type="title"/>
          </p:nvPr>
        </p:nvSpPr>
        <p:spPr/>
        <p:txBody>
          <a:bodyPr/>
          <a:lstStyle/>
          <a:p>
            <a:r>
              <a:rPr lang="en-US" dirty="0"/>
              <a:t>log suspicious activity on the DMZ interface</a:t>
            </a:r>
          </a:p>
        </p:txBody>
      </p:sp>
      <p:pic>
        <p:nvPicPr>
          <p:cNvPr id="5" name="Content Placeholder 4" descr="A screenshot of a computer screen&#10;&#10;Description automatically generated">
            <a:extLst>
              <a:ext uri="{FF2B5EF4-FFF2-40B4-BE49-F238E27FC236}">
                <a16:creationId xmlns:a16="http://schemas.microsoft.com/office/drawing/2014/main" id="{85DBE413-E28C-001A-E684-908EB92214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87482" y="2332038"/>
            <a:ext cx="6617036" cy="3567112"/>
          </a:xfrm>
        </p:spPr>
      </p:pic>
    </p:spTree>
    <p:extLst>
      <p:ext uri="{BB962C8B-B14F-4D97-AF65-F5344CB8AC3E}">
        <p14:creationId xmlns:p14="http://schemas.microsoft.com/office/powerpoint/2010/main" val="2884719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C2BA9-184E-D5B2-78E9-BC2F7D25EDF4}"/>
              </a:ext>
            </a:extLst>
          </p:cNvPr>
          <p:cNvSpPr>
            <a:spLocks noGrp="1"/>
          </p:cNvSpPr>
          <p:nvPr>
            <p:ph type="title"/>
          </p:nvPr>
        </p:nvSpPr>
        <p:spPr/>
        <p:txBody>
          <a:bodyPr/>
          <a:lstStyle/>
          <a:p>
            <a:r>
              <a:rPr lang="en-US" dirty="0"/>
              <a:t>Snort to alert to Web Server port(21) exploit</a:t>
            </a:r>
          </a:p>
        </p:txBody>
      </p:sp>
      <p:pic>
        <p:nvPicPr>
          <p:cNvPr id="5" name="Content Placeholder 4" descr="A screenshot of a computer&#10;&#10;Description automatically generated">
            <a:extLst>
              <a:ext uri="{FF2B5EF4-FFF2-40B4-BE49-F238E27FC236}">
                <a16:creationId xmlns:a16="http://schemas.microsoft.com/office/drawing/2014/main" id="{BB35D603-2830-DA83-41BF-78E5FE5F82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49913" y="2332037"/>
            <a:ext cx="8435491" cy="3790203"/>
          </a:xfrm>
        </p:spPr>
      </p:pic>
      <p:pic>
        <p:nvPicPr>
          <p:cNvPr id="7" name="Picture 6" descr="A screenshot of a computer">
            <a:extLst>
              <a:ext uri="{FF2B5EF4-FFF2-40B4-BE49-F238E27FC236}">
                <a16:creationId xmlns:a16="http://schemas.microsoft.com/office/drawing/2014/main" id="{3A314E79-2271-ECC4-73F4-F4EA7134EB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9470" y="2184173"/>
            <a:ext cx="4956942" cy="3938067"/>
          </a:xfrm>
          <a:prstGeom prst="rect">
            <a:avLst/>
          </a:prstGeom>
        </p:spPr>
      </p:pic>
    </p:spTree>
    <p:extLst>
      <p:ext uri="{BB962C8B-B14F-4D97-AF65-F5344CB8AC3E}">
        <p14:creationId xmlns:p14="http://schemas.microsoft.com/office/powerpoint/2010/main" val="2285232801"/>
      </p:ext>
    </p:extLst>
  </p:cSld>
  <p:clrMapOvr>
    <a:masterClrMapping/>
  </p:clrMapOvr>
</p:sld>
</file>

<file path=ppt/theme/theme1.xml><?xml version="1.0" encoding="utf-8"?>
<a:theme xmlns:a="http://schemas.openxmlformats.org/drawingml/2006/main" name="RegattaVTI">
  <a:themeElements>
    <a:clrScheme name="AnalogousFromRegularSeed_2SEEDS">
      <a:dk1>
        <a:srgbClr val="000000"/>
      </a:dk1>
      <a:lt1>
        <a:srgbClr val="FFFFFF"/>
      </a:lt1>
      <a:dk2>
        <a:srgbClr val="3D2229"/>
      </a:dk2>
      <a:lt2>
        <a:srgbClr val="E2E5E8"/>
      </a:lt2>
      <a:accent1>
        <a:srgbClr val="D56A17"/>
      </a:accent1>
      <a:accent2>
        <a:srgbClr val="E72D29"/>
      </a:accent2>
      <a:accent3>
        <a:srgbClr val="B8A221"/>
      </a:accent3>
      <a:accent4>
        <a:srgbClr val="14B4A3"/>
      </a:accent4>
      <a:accent5>
        <a:srgbClr val="29ADE7"/>
      </a:accent5>
      <a:accent6>
        <a:srgbClr val="174CD5"/>
      </a:accent6>
      <a:hlink>
        <a:srgbClr val="3F87BF"/>
      </a:hlink>
      <a:folHlink>
        <a:srgbClr val="7F7F7F"/>
      </a:folHlink>
    </a:clrScheme>
    <a:fontScheme name="Walbaum Display">
      <a:majorFont>
        <a:latin typeface="Walbaum Display"/>
        <a:ea typeface=""/>
        <a:cs typeface=""/>
      </a:majorFont>
      <a:minorFont>
        <a:latin typeface="Walbaum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gattaVTI" id="{FFC3BCE5-6357-41D1-8E67-3F85B69D7E86}" vid="{893A6374-FE17-48E5-8B62-678C1B11AA1B}"/>
    </a:ext>
  </a:extLst>
</a:theme>
</file>

<file path=docProps/app.xml><?xml version="1.0" encoding="utf-8"?>
<Properties xmlns="http://schemas.openxmlformats.org/officeDocument/2006/extended-properties" xmlns:vt="http://schemas.openxmlformats.org/officeDocument/2006/docPropsVTypes">
  <TotalTime>1387</TotalTime>
  <Words>278</Words>
  <Application>Microsoft Office PowerPoint</Application>
  <PresentationFormat>Widescreen</PresentationFormat>
  <Paragraphs>36</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Arabic Typesetting</vt:lpstr>
      <vt:lpstr>Arial</vt:lpstr>
      <vt:lpstr>Merriweather</vt:lpstr>
      <vt:lpstr>Montserrat</vt:lpstr>
      <vt:lpstr>Walbaum Display</vt:lpstr>
      <vt:lpstr>RegattaVTI</vt:lpstr>
      <vt:lpstr>Project 4  Firewall and IDS Configuration</vt:lpstr>
      <vt:lpstr>Summary</vt:lpstr>
      <vt:lpstr>Download and install Snort on the pfSense firewall.</vt:lpstr>
      <vt:lpstr>Use of Snort</vt:lpstr>
      <vt:lpstr>PowerPoint Presentation</vt:lpstr>
      <vt:lpstr>Snort custom rules</vt:lpstr>
      <vt:lpstr>log suspicious activity on the Untrusted interface</vt:lpstr>
      <vt:lpstr>log suspicious activity on the DMZ interface</vt:lpstr>
      <vt:lpstr>Snort to alert to Web Server port(21) exploit</vt:lpstr>
      <vt:lpstr>firewall rules to block FTP traffic</vt:lpstr>
      <vt:lpstr> Recommendations to improve server security</vt:lpstr>
      <vt:lpstr>Closing Remark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Urvesh .</dc:creator>
  <cp:lastModifiedBy>Urvesh .</cp:lastModifiedBy>
  <cp:revision>11</cp:revision>
  <dcterms:created xsi:type="dcterms:W3CDTF">2024-09-21T21:12:45Z</dcterms:created>
  <dcterms:modified xsi:type="dcterms:W3CDTF">2024-09-22T20:19:58Z</dcterms:modified>
</cp:coreProperties>
</file>